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303" r:id="rId2"/>
    <p:sldId id="342" r:id="rId3"/>
    <p:sldId id="341" r:id="rId4"/>
    <p:sldId id="344" r:id="rId5"/>
    <p:sldId id="272" r:id="rId6"/>
    <p:sldId id="349" r:id="rId7"/>
    <p:sldId id="299" r:id="rId8"/>
    <p:sldId id="334" r:id="rId9"/>
    <p:sldId id="340" r:id="rId10"/>
    <p:sldId id="328" r:id="rId11"/>
    <p:sldId id="330" r:id="rId12"/>
    <p:sldId id="329" r:id="rId13"/>
    <p:sldId id="350" r:id="rId14"/>
    <p:sldId id="352" r:id="rId15"/>
    <p:sldId id="353" r:id="rId16"/>
    <p:sldId id="331" r:id="rId17"/>
    <p:sldId id="324" r:id="rId18"/>
    <p:sldId id="332" r:id="rId19"/>
    <p:sldId id="345" r:id="rId20"/>
    <p:sldId id="333" r:id="rId21"/>
    <p:sldId id="335" r:id="rId22"/>
    <p:sldId id="321" r:id="rId23"/>
    <p:sldId id="354" r:id="rId24"/>
    <p:sldId id="318" r:id="rId25"/>
    <p:sldId id="319" r:id="rId26"/>
    <p:sldId id="326" r:id="rId27"/>
    <p:sldId id="327" r:id="rId28"/>
    <p:sldId id="274" r:id="rId29"/>
    <p:sldId id="276" r:id="rId30"/>
    <p:sldId id="338" r:id="rId31"/>
    <p:sldId id="355" r:id="rId32"/>
    <p:sldId id="346" r:id="rId33"/>
    <p:sldId id="348" r:id="rId34"/>
    <p:sldId id="343" r:id="rId35"/>
    <p:sldId id="270" r:id="rId36"/>
    <p:sldId id="316" r:id="rId37"/>
    <p:sldId id="337" r:id="rId38"/>
    <p:sldId id="266" r:id="rId39"/>
    <p:sldId id="280" r:id="rId40"/>
    <p:sldId id="275" r:id="rId41"/>
    <p:sldId id="277" r:id="rId42"/>
    <p:sldId id="279" r:id="rId43"/>
    <p:sldId id="281" r:id="rId44"/>
    <p:sldId id="282" r:id="rId45"/>
    <p:sldId id="283" r:id="rId46"/>
    <p:sldId id="284" r:id="rId47"/>
    <p:sldId id="285" r:id="rId48"/>
    <p:sldId id="287" r:id="rId49"/>
    <p:sldId id="288" r:id="rId50"/>
    <p:sldId id="290" r:id="rId51"/>
    <p:sldId id="291" r:id="rId52"/>
    <p:sldId id="292" r:id="rId53"/>
    <p:sldId id="308" r:id="rId54"/>
    <p:sldId id="309" r:id="rId55"/>
    <p:sldId id="310" r:id="rId56"/>
    <p:sldId id="311" r:id="rId57"/>
    <p:sldId id="304" r:id="rId58"/>
    <p:sldId id="305" r:id="rId59"/>
    <p:sldId id="294" r:id="rId60"/>
    <p:sldId id="297" r:id="rId61"/>
    <p:sldId id="258" r:id="rId62"/>
    <p:sldId id="259" r:id="rId63"/>
    <p:sldId id="260" r:id="rId64"/>
    <p:sldId id="261" r:id="rId65"/>
    <p:sldId id="263" r:id="rId66"/>
    <p:sldId id="262" r:id="rId67"/>
    <p:sldId id="271" r:id="rId68"/>
    <p:sldId id="323"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5796"/>
  </p:normalViewPr>
  <p:slideViewPr>
    <p:cSldViewPr snapToGrid="0">
      <p:cViewPr varScale="1">
        <p:scale>
          <a:sx n="112" d="100"/>
          <a:sy n="112" d="100"/>
        </p:scale>
        <p:origin x="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12.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hyperlink" Target="https://github.com/neelsoumya/ai_outreach" TargetMode="External"/><Relationship Id="rId5" Type="http://schemas.openxmlformats.org/officeDocument/2006/relationships/image" Target="../media/image44.svg"/><Relationship Id="rId4" Type="http://schemas.openxmlformats.org/officeDocument/2006/relationships/image" Target="../media/image43.png"/></Relationships>
</file>

<file path=ppt/diagrams/_rels/data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ata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hyperlink" Target="https://github.com/neelsoumya/ai_outreach" TargetMode="Externa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5" Type="http://schemas.openxmlformats.org/officeDocument/2006/relationships/hyperlink" Target="https://github.com/neelsoumya/ai_outreach" TargetMode="External"/><Relationship Id="rId4" Type="http://schemas.openxmlformats.org/officeDocument/2006/relationships/image" Target="../media/image4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11" Type="http://schemas.openxmlformats.org/officeDocument/2006/relationships/hyperlink" Target="https://github.com/neelsoumya/ai_outreach" TargetMode="External"/><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2C5C9E-1B60-487B-9F94-A7ECDAD8837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5C7C83F-A009-4E52-A3E3-5966B40AF829}">
      <dgm:prSet/>
      <dgm:spPr/>
      <dgm:t>
        <a:bodyPr/>
        <a:lstStyle/>
        <a:p>
          <a:pPr>
            <a:defRPr cap="all"/>
          </a:pPr>
          <a:r>
            <a:rPr lang="en-GB"/>
            <a:t>Worked in computational biology</a:t>
          </a:r>
          <a:endParaRPr lang="en-US"/>
        </a:p>
      </dgm:t>
    </dgm:pt>
    <dgm:pt modelId="{EBEB63E0-EB6E-48C1-85FF-4D9DEDBD032C}" type="parTrans" cxnId="{F68C33BC-7B4B-48CA-A7AA-ED08D4FE9883}">
      <dgm:prSet/>
      <dgm:spPr/>
      <dgm:t>
        <a:bodyPr/>
        <a:lstStyle/>
        <a:p>
          <a:endParaRPr lang="en-US"/>
        </a:p>
      </dgm:t>
    </dgm:pt>
    <dgm:pt modelId="{A24C173B-8A7C-4C61-BD26-6A25C8C25A0E}" type="sibTrans" cxnId="{F68C33BC-7B4B-48CA-A7AA-ED08D4FE9883}">
      <dgm:prSet/>
      <dgm:spPr/>
      <dgm:t>
        <a:bodyPr/>
        <a:lstStyle/>
        <a:p>
          <a:endParaRPr lang="en-US"/>
        </a:p>
      </dgm:t>
    </dgm:pt>
    <dgm:pt modelId="{499BD61F-36EC-44B2-B10B-547B0B173E1B}">
      <dgm:prSet/>
      <dgm:spPr/>
      <dgm:t>
        <a:bodyPr/>
        <a:lstStyle/>
        <a:p>
          <a:pPr>
            <a:defRPr cap="all"/>
          </a:pPr>
          <a:r>
            <a:rPr lang="en-GB"/>
            <a:t>Have a PhD in Computer Science</a:t>
          </a:r>
          <a:endParaRPr lang="en-US"/>
        </a:p>
      </dgm:t>
    </dgm:pt>
    <dgm:pt modelId="{D6A37E1C-6C99-411D-BCB6-9E90062432FA}" type="parTrans" cxnId="{A3DE42CA-FA52-405E-8E0C-4399608CD666}">
      <dgm:prSet/>
      <dgm:spPr/>
      <dgm:t>
        <a:bodyPr/>
        <a:lstStyle/>
        <a:p>
          <a:endParaRPr lang="en-US"/>
        </a:p>
      </dgm:t>
    </dgm:pt>
    <dgm:pt modelId="{0AD5D4D2-6736-40E1-8540-41D4EFA30448}" type="sibTrans" cxnId="{A3DE42CA-FA52-405E-8E0C-4399608CD666}">
      <dgm:prSet/>
      <dgm:spPr/>
      <dgm:t>
        <a:bodyPr/>
        <a:lstStyle/>
        <a:p>
          <a:endParaRPr lang="en-US"/>
        </a:p>
      </dgm:t>
    </dgm:pt>
    <dgm:pt modelId="{9A9954ED-7B3D-4637-AFF6-2D5D6D9909C2}">
      <dgm:prSet/>
      <dgm:spPr/>
      <dgm:t>
        <a:bodyPr/>
        <a:lstStyle/>
        <a:p>
          <a:pPr>
            <a:defRPr cap="all"/>
          </a:pPr>
          <a:r>
            <a:rPr lang="en-GB"/>
            <a:t>Worked in cell biology, clinical informatics, etc.</a:t>
          </a:r>
          <a:endParaRPr lang="en-US"/>
        </a:p>
      </dgm:t>
    </dgm:pt>
    <dgm:pt modelId="{32310A6F-BB92-4122-9339-4D18CEE80083}" type="parTrans" cxnId="{EC8070F0-41C3-42CF-BB0D-9F43395F26D3}">
      <dgm:prSet/>
      <dgm:spPr/>
      <dgm:t>
        <a:bodyPr/>
        <a:lstStyle/>
        <a:p>
          <a:endParaRPr lang="en-US"/>
        </a:p>
      </dgm:t>
    </dgm:pt>
    <dgm:pt modelId="{4059DB20-9422-40E7-85BF-40D78CFE4579}" type="sibTrans" cxnId="{EC8070F0-41C3-42CF-BB0D-9F43395F26D3}">
      <dgm:prSet/>
      <dgm:spPr/>
      <dgm:t>
        <a:bodyPr/>
        <a:lstStyle/>
        <a:p>
          <a:endParaRPr lang="en-US"/>
        </a:p>
      </dgm:t>
    </dgm:pt>
    <dgm:pt modelId="{80DDC624-FD98-46A0-8594-7F3DC80D329B}">
      <dgm:prSet/>
      <dgm:spPr/>
      <dgm:t>
        <a:bodyPr/>
        <a:lstStyle/>
        <a:p>
          <a:pPr>
            <a:defRPr cap="all"/>
          </a:pPr>
          <a:r>
            <a:rPr lang="en-GB" dirty="0"/>
            <a:t>Also worked in supply chains (with industry)</a:t>
          </a:r>
          <a:endParaRPr lang="en-US" dirty="0"/>
        </a:p>
      </dgm:t>
    </dgm:pt>
    <dgm:pt modelId="{D1F6C683-772A-44FF-BB88-7FC080652226}" type="parTrans" cxnId="{1F9119DC-034F-4EFF-B273-1AF688CFEF08}">
      <dgm:prSet/>
      <dgm:spPr/>
      <dgm:t>
        <a:bodyPr/>
        <a:lstStyle/>
        <a:p>
          <a:endParaRPr lang="en-US"/>
        </a:p>
      </dgm:t>
    </dgm:pt>
    <dgm:pt modelId="{69A29AC1-A53D-419A-8395-9E31D6E44F74}" type="sibTrans" cxnId="{1F9119DC-034F-4EFF-B273-1AF688CFEF08}">
      <dgm:prSet/>
      <dgm:spPr/>
      <dgm:t>
        <a:bodyPr/>
        <a:lstStyle/>
        <a:p>
          <a:endParaRPr lang="en-US"/>
        </a:p>
      </dgm:t>
    </dgm:pt>
    <dgm:pt modelId="{3C00237C-D220-45FF-BC2C-CC2CB15AB1AA}">
      <dgm:prSet/>
      <dgm:spPr/>
      <dgm:t>
        <a:bodyPr/>
        <a:lstStyle/>
        <a:p>
          <a:pPr>
            <a:defRPr cap="all"/>
          </a:pPr>
          <a:r>
            <a:rPr lang="en-GB"/>
            <a:t>Drug development (with industry)</a:t>
          </a:r>
          <a:endParaRPr lang="en-US"/>
        </a:p>
      </dgm:t>
    </dgm:pt>
    <dgm:pt modelId="{69E7199D-2145-4803-9809-475E73F531AF}" type="parTrans" cxnId="{E56920B0-EBB0-420C-B1C8-8C59EDD3BBE9}">
      <dgm:prSet/>
      <dgm:spPr/>
      <dgm:t>
        <a:bodyPr/>
        <a:lstStyle/>
        <a:p>
          <a:endParaRPr lang="en-US"/>
        </a:p>
      </dgm:t>
    </dgm:pt>
    <dgm:pt modelId="{6B5CCBD6-6ADB-40DE-8B0C-0D9B440495BF}" type="sibTrans" cxnId="{E56920B0-EBB0-420C-B1C8-8C59EDD3BBE9}">
      <dgm:prSet/>
      <dgm:spPr/>
      <dgm:t>
        <a:bodyPr/>
        <a:lstStyle/>
        <a:p>
          <a:endParaRPr lang="en-US"/>
        </a:p>
      </dgm:t>
    </dgm:pt>
    <dgm:pt modelId="{CEB415D2-BE65-4CD1-92D6-697B0616FE3B}" type="pres">
      <dgm:prSet presAssocID="{312C5C9E-1B60-487B-9F94-A7ECDAD88379}" presName="root" presStyleCnt="0">
        <dgm:presLayoutVars>
          <dgm:dir/>
          <dgm:resizeHandles val="exact"/>
        </dgm:presLayoutVars>
      </dgm:prSet>
      <dgm:spPr/>
    </dgm:pt>
    <dgm:pt modelId="{868D417D-A55C-4836-9DD6-BD291C5BCAB1}" type="pres">
      <dgm:prSet presAssocID="{95C7C83F-A009-4E52-A3E3-5966B40AF829}" presName="compNode" presStyleCnt="0"/>
      <dgm:spPr/>
    </dgm:pt>
    <dgm:pt modelId="{8BD26BB4-87EB-49B6-85A7-A5658D6640A2}" type="pres">
      <dgm:prSet presAssocID="{95C7C83F-A009-4E52-A3E3-5966B40AF829}" presName="iconBgRect" presStyleLbl="bgShp" presStyleIdx="0" presStyleCnt="5"/>
      <dgm:spPr/>
    </dgm:pt>
    <dgm:pt modelId="{29E6AFAE-C6B5-4AB3-9B76-501A62BCFF36}" type="pres">
      <dgm:prSet presAssocID="{95C7C83F-A009-4E52-A3E3-5966B40AF82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A7E99322-EC97-483C-BB87-F7DC838D88DD}" type="pres">
      <dgm:prSet presAssocID="{95C7C83F-A009-4E52-A3E3-5966B40AF829}" presName="spaceRect" presStyleCnt="0"/>
      <dgm:spPr/>
    </dgm:pt>
    <dgm:pt modelId="{6455A845-1E4E-4AA2-BB87-855D2C23CD55}" type="pres">
      <dgm:prSet presAssocID="{95C7C83F-A009-4E52-A3E3-5966B40AF829}" presName="textRect" presStyleLbl="revTx" presStyleIdx="0" presStyleCnt="5">
        <dgm:presLayoutVars>
          <dgm:chMax val="1"/>
          <dgm:chPref val="1"/>
        </dgm:presLayoutVars>
      </dgm:prSet>
      <dgm:spPr/>
    </dgm:pt>
    <dgm:pt modelId="{37CBA9D0-20E0-4599-9B41-DB70D7AD37D1}" type="pres">
      <dgm:prSet presAssocID="{A24C173B-8A7C-4C61-BD26-6A25C8C25A0E}" presName="sibTrans" presStyleCnt="0"/>
      <dgm:spPr/>
    </dgm:pt>
    <dgm:pt modelId="{18BB2509-D0AC-4940-B04E-795278B6A0DB}" type="pres">
      <dgm:prSet presAssocID="{499BD61F-36EC-44B2-B10B-547B0B173E1B}" presName="compNode" presStyleCnt="0"/>
      <dgm:spPr/>
    </dgm:pt>
    <dgm:pt modelId="{D6C69E8C-A838-453E-843B-41EB5E2A90DA}" type="pres">
      <dgm:prSet presAssocID="{499BD61F-36EC-44B2-B10B-547B0B173E1B}" presName="iconBgRect" presStyleLbl="bgShp" presStyleIdx="1" presStyleCnt="5"/>
      <dgm:spPr/>
    </dgm:pt>
    <dgm:pt modelId="{FBDBBDF8-95BF-449C-8226-8070BE1510FA}" type="pres">
      <dgm:prSet presAssocID="{499BD61F-36EC-44B2-B10B-547B0B173E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289D601D-32E9-43BB-8B7A-4FEF83645F63}" type="pres">
      <dgm:prSet presAssocID="{499BD61F-36EC-44B2-B10B-547B0B173E1B}" presName="spaceRect" presStyleCnt="0"/>
      <dgm:spPr/>
    </dgm:pt>
    <dgm:pt modelId="{B6A0786E-1120-4345-BA1B-709FFB61B413}" type="pres">
      <dgm:prSet presAssocID="{499BD61F-36EC-44B2-B10B-547B0B173E1B}" presName="textRect" presStyleLbl="revTx" presStyleIdx="1" presStyleCnt="5">
        <dgm:presLayoutVars>
          <dgm:chMax val="1"/>
          <dgm:chPref val="1"/>
        </dgm:presLayoutVars>
      </dgm:prSet>
      <dgm:spPr/>
    </dgm:pt>
    <dgm:pt modelId="{CCFA83AB-32E8-4F15-9445-29EFE808AAAB}" type="pres">
      <dgm:prSet presAssocID="{0AD5D4D2-6736-40E1-8540-41D4EFA30448}" presName="sibTrans" presStyleCnt="0"/>
      <dgm:spPr/>
    </dgm:pt>
    <dgm:pt modelId="{FFF0257F-D884-4B95-A351-C6A1492EDF98}" type="pres">
      <dgm:prSet presAssocID="{9A9954ED-7B3D-4637-AFF6-2D5D6D9909C2}" presName="compNode" presStyleCnt="0"/>
      <dgm:spPr/>
    </dgm:pt>
    <dgm:pt modelId="{E3BEE7B3-5635-4654-886A-E75F82A2500A}" type="pres">
      <dgm:prSet presAssocID="{9A9954ED-7B3D-4637-AFF6-2D5D6D9909C2}" presName="iconBgRect" presStyleLbl="bgShp" presStyleIdx="2" presStyleCnt="5"/>
      <dgm:spPr/>
    </dgm:pt>
    <dgm:pt modelId="{FBB8A185-EB0F-486A-8E2C-7FCA4C6B1C59}" type="pres">
      <dgm:prSet presAssocID="{9A9954ED-7B3D-4637-AFF6-2D5D6D9909C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57A5F6AF-BFB9-4174-A402-C2BCF4C960C7}" type="pres">
      <dgm:prSet presAssocID="{9A9954ED-7B3D-4637-AFF6-2D5D6D9909C2}" presName="spaceRect" presStyleCnt="0"/>
      <dgm:spPr/>
    </dgm:pt>
    <dgm:pt modelId="{EFE7091F-C4D0-414E-A8EB-CA8CFC46C5F8}" type="pres">
      <dgm:prSet presAssocID="{9A9954ED-7B3D-4637-AFF6-2D5D6D9909C2}" presName="textRect" presStyleLbl="revTx" presStyleIdx="2" presStyleCnt="5">
        <dgm:presLayoutVars>
          <dgm:chMax val="1"/>
          <dgm:chPref val="1"/>
        </dgm:presLayoutVars>
      </dgm:prSet>
      <dgm:spPr/>
    </dgm:pt>
    <dgm:pt modelId="{55F4158B-2F1C-47F9-AA82-70FCA2162F49}" type="pres">
      <dgm:prSet presAssocID="{4059DB20-9422-40E7-85BF-40D78CFE4579}" presName="sibTrans" presStyleCnt="0"/>
      <dgm:spPr/>
    </dgm:pt>
    <dgm:pt modelId="{15F2D2C8-ECED-41C4-BB00-AAEC3CB8BCC7}" type="pres">
      <dgm:prSet presAssocID="{80DDC624-FD98-46A0-8594-7F3DC80D329B}" presName="compNode" presStyleCnt="0"/>
      <dgm:spPr/>
    </dgm:pt>
    <dgm:pt modelId="{C9F912CA-88F9-43AE-B027-C1FE5F64C6A6}" type="pres">
      <dgm:prSet presAssocID="{80DDC624-FD98-46A0-8594-7F3DC80D329B}" presName="iconBgRect" presStyleLbl="bgShp" presStyleIdx="3" presStyleCnt="5"/>
      <dgm:spPr/>
    </dgm:pt>
    <dgm:pt modelId="{A2CA4401-CD9F-4670-B4ED-29F6B538202C}" type="pres">
      <dgm:prSet presAssocID="{80DDC624-FD98-46A0-8594-7F3DC80D329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uck"/>
        </a:ext>
      </dgm:extLst>
    </dgm:pt>
    <dgm:pt modelId="{AF0CA7C3-CDFB-4EDC-817F-395221736DE7}" type="pres">
      <dgm:prSet presAssocID="{80DDC624-FD98-46A0-8594-7F3DC80D329B}" presName="spaceRect" presStyleCnt="0"/>
      <dgm:spPr/>
    </dgm:pt>
    <dgm:pt modelId="{266D4132-1672-4269-BC6C-43DF650089CC}" type="pres">
      <dgm:prSet presAssocID="{80DDC624-FD98-46A0-8594-7F3DC80D329B}" presName="textRect" presStyleLbl="revTx" presStyleIdx="3" presStyleCnt="5">
        <dgm:presLayoutVars>
          <dgm:chMax val="1"/>
          <dgm:chPref val="1"/>
        </dgm:presLayoutVars>
      </dgm:prSet>
      <dgm:spPr/>
    </dgm:pt>
    <dgm:pt modelId="{27BFA296-F5C3-4FB6-8887-2542872483EC}" type="pres">
      <dgm:prSet presAssocID="{69A29AC1-A53D-419A-8395-9E31D6E44F74}" presName="sibTrans" presStyleCnt="0"/>
      <dgm:spPr/>
    </dgm:pt>
    <dgm:pt modelId="{EB920D02-ACFD-404C-912C-5A43429C4E3C}" type="pres">
      <dgm:prSet presAssocID="{3C00237C-D220-45FF-BC2C-CC2CB15AB1AA}" presName="compNode" presStyleCnt="0"/>
      <dgm:spPr/>
    </dgm:pt>
    <dgm:pt modelId="{3A2EBC37-060B-4A43-A960-8B175BF11DE7}" type="pres">
      <dgm:prSet presAssocID="{3C00237C-D220-45FF-BC2C-CC2CB15AB1AA}" presName="iconBgRect" presStyleLbl="bgShp" presStyleIdx="4" presStyleCnt="5"/>
      <dgm:spPr/>
    </dgm:pt>
    <dgm:pt modelId="{C3876981-5EED-4A53-AE10-15FE84EC7E6F}" type="pres">
      <dgm:prSet presAssocID="{3C00237C-D220-45FF-BC2C-CC2CB15AB1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dicine"/>
        </a:ext>
      </dgm:extLst>
    </dgm:pt>
    <dgm:pt modelId="{E299E78E-6595-4CD9-BAAC-56CC16C59C92}" type="pres">
      <dgm:prSet presAssocID="{3C00237C-D220-45FF-BC2C-CC2CB15AB1AA}" presName="spaceRect" presStyleCnt="0"/>
      <dgm:spPr/>
    </dgm:pt>
    <dgm:pt modelId="{ECC2A490-269C-447F-9BCA-75E1DE6ACA5F}" type="pres">
      <dgm:prSet presAssocID="{3C00237C-D220-45FF-BC2C-CC2CB15AB1AA}" presName="textRect" presStyleLbl="revTx" presStyleIdx="4" presStyleCnt="5">
        <dgm:presLayoutVars>
          <dgm:chMax val="1"/>
          <dgm:chPref val="1"/>
        </dgm:presLayoutVars>
      </dgm:prSet>
      <dgm:spPr/>
    </dgm:pt>
  </dgm:ptLst>
  <dgm:cxnLst>
    <dgm:cxn modelId="{ED884713-A8E4-4EBB-9A6F-E2BEBA8E66A5}" type="presOf" srcId="{312C5C9E-1B60-487B-9F94-A7ECDAD88379}" destId="{CEB415D2-BE65-4CD1-92D6-697B0616FE3B}" srcOrd="0" destOrd="0" presId="urn:microsoft.com/office/officeart/2018/5/layout/IconCircleLabelList"/>
    <dgm:cxn modelId="{6AE40356-02B3-405C-9B4C-BC94513B58A5}" type="presOf" srcId="{3C00237C-D220-45FF-BC2C-CC2CB15AB1AA}" destId="{ECC2A490-269C-447F-9BCA-75E1DE6ACA5F}" srcOrd="0" destOrd="0" presId="urn:microsoft.com/office/officeart/2018/5/layout/IconCircleLabelList"/>
    <dgm:cxn modelId="{91C61059-89D6-426C-AC99-5EC8824E1DBC}" type="presOf" srcId="{499BD61F-36EC-44B2-B10B-547B0B173E1B}" destId="{B6A0786E-1120-4345-BA1B-709FFB61B413}" srcOrd="0" destOrd="0" presId="urn:microsoft.com/office/officeart/2018/5/layout/IconCircleLabelList"/>
    <dgm:cxn modelId="{E56920B0-EBB0-420C-B1C8-8C59EDD3BBE9}" srcId="{312C5C9E-1B60-487B-9F94-A7ECDAD88379}" destId="{3C00237C-D220-45FF-BC2C-CC2CB15AB1AA}" srcOrd="4" destOrd="0" parTransId="{69E7199D-2145-4803-9809-475E73F531AF}" sibTransId="{6B5CCBD6-6ADB-40DE-8B0C-0D9B440495BF}"/>
    <dgm:cxn modelId="{F68C33BC-7B4B-48CA-A7AA-ED08D4FE9883}" srcId="{312C5C9E-1B60-487B-9F94-A7ECDAD88379}" destId="{95C7C83F-A009-4E52-A3E3-5966B40AF829}" srcOrd="0" destOrd="0" parTransId="{EBEB63E0-EB6E-48C1-85FF-4D9DEDBD032C}" sibTransId="{A24C173B-8A7C-4C61-BD26-6A25C8C25A0E}"/>
    <dgm:cxn modelId="{9CF649C5-09E1-483C-8C20-DD30638DFD29}" type="presOf" srcId="{9A9954ED-7B3D-4637-AFF6-2D5D6D9909C2}" destId="{EFE7091F-C4D0-414E-A8EB-CA8CFC46C5F8}" srcOrd="0" destOrd="0" presId="urn:microsoft.com/office/officeart/2018/5/layout/IconCircleLabelList"/>
    <dgm:cxn modelId="{A3DE42CA-FA52-405E-8E0C-4399608CD666}" srcId="{312C5C9E-1B60-487B-9F94-A7ECDAD88379}" destId="{499BD61F-36EC-44B2-B10B-547B0B173E1B}" srcOrd="1" destOrd="0" parTransId="{D6A37E1C-6C99-411D-BCB6-9E90062432FA}" sibTransId="{0AD5D4D2-6736-40E1-8540-41D4EFA30448}"/>
    <dgm:cxn modelId="{CCC625D4-F51B-4D24-9239-8B54F271EB22}" type="presOf" srcId="{80DDC624-FD98-46A0-8594-7F3DC80D329B}" destId="{266D4132-1672-4269-BC6C-43DF650089CC}" srcOrd="0" destOrd="0" presId="urn:microsoft.com/office/officeart/2018/5/layout/IconCircleLabelList"/>
    <dgm:cxn modelId="{805B3ED8-7500-4FC9-9653-9D1D4A404D96}" type="presOf" srcId="{95C7C83F-A009-4E52-A3E3-5966B40AF829}" destId="{6455A845-1E4E-4AA2-BB87-855D2C23CD55}" srcOrd="0" destOrd="0" presId="urn:microsoft.com/office/officeart/2018/5/layout/IconCircleLabelList"/>
    <dgm:cxn modelId="{1F9119DC-034F-4EFF-B273-1AF688CFEF08}" srcId="{312C5C9E-1B60-487B-9F94-A7ECDAD88379}" destId="{80DDC624-FD98-46A0-8594-7F3DC80D329B}" srcOrd="3" destOrd="0" parTransId="{D1F6C683-772A-44FF-BB88-7FC080652226}" sibTransId="{69A29AC1-A53D-419A-8395-9E31D6E44F74}"/>
    <dgm:cxn modelId="{EC8070F0-41C3-42CF-BB0D-9F43395F26D3}" srcId="{312C5C9E-1B60-487B-9F94-A7ECDAD88379}" destId="{9A9954ED-7B3D-4637-AFF6-2D5D6D9909C2}" srcOrd="2" destOrd="0" parTransId="{32310A6F-BB92-4122-9339-4D18CEE80083}" sibTransId="{4059DB20-9422-40E7-85BF-40D78CFE4579}"/>
    <dgm:cxn modelId="{698A04E8-0EFB-4393-BDD2-430E2B6F2703}" type="presParOf" srcId="{CEB415D2-BE65-4CD1-92D6-697B0616FE3B}" destId="{868D417D-A55C-4836-9DD6-BD291C5BCAB1}" srcOrd="0" destOrd="0" presId="urn:microsoft.com/office/officeart/2018/5/layout/IconCircleLabelList"/>
    <dgm:cxn modelId="{62F5086C-6945-4F5E-A2BD-BDE95FCB5557}" type="presParOf" srcId="{868D417D-A55C-4836-9DD6-BD291C5BCAB1}" destId="{8BD26BB4-87EB-49B6-85A7-A5658D6640A2}" srcOrd="0" destOrd="0" presId="urn:microsoft.com/office/officeart/2018/5/layout/IconCircleLabelList"/>
    <dgm:cxn modelId="{FCD52B19-D195-4AF0-AF41-2A7B72E0661D}" type="presParOf" srcId="{868D417D-A55C-4836-9DD6-BD291C5BCAB1}" destId="{29E6AFAE-C6B5-4AB3-9B76-501A62BCFF36}" srcOrd="1" destOrd="0" presId="urn:microsoft.com/office/officeart/2018/5/layout/IconCircleLabelList"/>
    <dgm:cxn modelId="{7330CB0F-EE96-447C-A421-DF9256BFB296}" type="presParOf" srcId="{868D417D-A55C-4836-9DD6-BD291C5BCAB1}" destId="{A7E99322-EC97-483C-BB87-F7DC838D88DD}" srcOrd="2" destOrd="0" presId="urn:microsoft.com/office/officeart/2018/5/layout/IconCircleLabelList"/>
    <dgm:cxn modelId="{BB1BC068-1E7D-4B7E-8F29-C391C4DC4997}" type="presParOf" srcId="{868D417D-A55C-4836-9DD6-BD291C5BCAB1}" destId="{6455A845-1E4E-4AA2-BB87-855D2C23CD55}" srcOrd="3" destOrd="0" presId="urn:microsoft.com/office/officeart/2018/5/layout/IconCircleLabelList"/>
    <dgm:cxn modelId="{BC5D913C-74DA-40C3-9E43-C7E0DEB61ED9}" type="presParOf" srcId="{CEB415D2-BE65-4CD1-92D6-697B0616FE3B}" destId="{37CBA9D0-20E0-4599-9B41-DB70D7AD37D1}" srcOrd="1" destOrd="0" presId="urn:microsoft.com/office/officeart/2018/5/layout/IconCircleLabelList"/>
    <dgm:cxn modelId="{EDF2FAB6-2AF1-4210-B145-6C034C324917}" type="presParOf" srcId="{CEB415D2-BE65-4CD1-92D6-697B0616FE3B}" destId="{18BB2509-D0AC-4940-B04E-795278B6A0DB}" srcOrd="2" destOrd="0" presId="urn:microsoft.com/office/officeart/2018/5/layout/IconCircleLabelList"/>
    <dgm:cxn modelId="{034FDBAC-3010-4C38-BD26-4886E9954D12}" type="presParOf" srcId="{18BB2509-D0AC-4940-B04E-795278B6A0DB}" destId="{D6C69E8C-A838-453E-843B-41EB5E2A90DA}" srcOrd="0" destOrd="0" presId="urn:microsoft.com/office/officeart/2018/5/layout/IconCircleLabelList"/>
    <dgm:cxn modelId="{44871402-A5FE-4CC8-A660-537F6CB706C9}" type="presParOf" srcId="{18BB2509-D0AC-4940-B04E-795278B6A0DB}" destId="{FBDBBDF8-95BF-449C-8226-8070BE1510FA}" srcOrd="1" destOrd="0" presId="urn:microsoft.com/office/officeart/2018/5/layout/IconCircleLabelList"/>
    <dgm:cxn modelId="{88747283-EE49-4038-9B36-74599FA3D8B1}" type="presParOf" srcId="{18BB2509-D0AC-4940-B04E-795278B6A0DB}" destId="{289D601D-32E9-43BB-8B7A-4FEF83645F63}" srcOrd="2" destOrd="0" presId="urn:microsoft.com/office/officeart/2018/5/layout/IconCircleLabelList"/>
    <dgm:cxn modelId="{C72A991C-542F-4EBC-9CE9-9FA86F7F6EC1}" type="presParOf" srcId="{18BB2509-D0AC-4940-B04E-795278B6A0DB}" destId="{B6A0786E-1120-4345-BA1B-709FFB61B413}" srcOrd="3" destOrd="0" presId="urn:microsoft.com/office/officeart/2018/5/layout/IconCircleLabelList"/>
    <dgm:cxn modelId="{6C47B621-B463-4306-A6BC-02668DE636B6}" type="presParOf" srcId="{CEB415D2-BE65-4CD1-92D6-697B0616FE3B}" destId="{CCFA83AB-32E8-4F15-9445-29EFE808AAAB}" srcOrd="3" destOrd="0" presId="urn:microsoft.com/office/officeart/2018/5/layout/IconCircleLabelList"/>
    <dgm:cxn modelId="{5214A478-91F7-4E46-832A-E03F1D1BD4C5}" type="presParOf" srcId="{CEB415D2-BE65-4CD1-92D6-697B0616FE3B}" destId="{FFF0257F-D884-4B95-A351-C6A1492EDF98}" srcOrd="4" destOrd="0" presId="urn:microsoft.com/office/officeart/2018/5/layout/IconCircleLabelList"/>
    <dgm:cxn modelId="{0E875337-AC48-4ED6-B52C-D0E2BAA3920E}" type="presParOf" srcId="{FFF0257F-D884-4B95-A351-C6A1492EDF98}" destId="{E3BEE7B3-5635-4654-886A-E75F82A2500A}" srcOrd="0" destOrd="0" presId="urn:microsoft.com/office/officeart/2018/5/layout/IconCircleLabelList"/>
    <dgm:cxn modelId="{08BB10F0-489E-48B5-ABA6-39E8BAFF5363}" type="presParOf" srcId="{FFF0257F-D884-4B95-A351-C6A1492EDF98}" destId="{FBB8A185-EB0F-486A-8E2C-7FCA4C6B1C59}" srcOrd="1" destOrd="0" presId="urn:microsoft.com/office/officeart/2018/5/layout/IconCircleLabelList"/>
    <dgm:cxn modelId="{A7AB6353-0B2F-498E-88E9-90020BFEEA11}" type="presParOf" srcId="{FFF0257F-D884-4B95-A351-C6A1492EDF98}" destId="{57A5F6AF-BFB9-4174-A402-C2BCF4C960C7}" srcOrd="2" destOrd="0" presId="urn:microsoft.com/office/officeart/2018/5/layout/IconCircleLabelList"/>
    <dgm:cxn modelId="{5E23634C-F338-40DF-A48F-380220EAAB9D}" type="presParOf" srcId="{FFF0257F-D884-4B95-A351-C6A1492EDF98}" destId="{EFE7091F-C4D0-414E-A8EB-CA8CFC46C5F8}" srcOrd="3" destOrd="0" presId="urn:microsoft.com/office/officeart/2018/5/layout/IconCircleLabelList"/>
    <dgm:cxn modelId="{90F2B66A-EE8B-4A95-8B6D-2E69D477A8B5}" type="presParOf" srcId="{CEB415D2-BE65-4CD1-92D6-697B0616FE3B}" destId="{55F4158B-2F1C-47F9-AA82-70FCA2162F49}" srcOrd="5" destOrd="0" presId="urn:microsoft.com/office/officeart/2018/5/layout/IconCircleLabelList"/>
    <dgm:cxn modelId="{D0D9E568-BC4B-4A87-B8E4-76C848FDC4E0}" type="presParOf" srcId="{CEB415D2-BE65-4CD1-92D6-697B0616FE3B}" destId="{15F2D2C8-ECED-41C4-BB00-AAEC3CB8BCC7}" srcOrd="6" destOrd="0" presId="urn:microsoft.com/office/officeart/2018/5/layout/IconCircleLabelList"/>
    <dgm:cxn modelId="{46733869-B288-4B49-A43E-7249E0FD4A3A}" type="presParOf" srcId="{15F2D2C8-ECED-41C4-BB00-AAEC3CB8BCC7}" destId="{C9F912CA-88F9-43AE-B027-C1FE5F64C6A6}" srcOrd="0" destOrd="0" presId="urn:microsoft.com/office/officeart/2018/5/layout/IconCircleLabelList"/>
    <dgm:cxn modelId="{B410EA56-778E-489E-BEC4-7D3D49EA0E23}" type="presParOf" srcId="{15F2D2C8-ECED-41C4-BB00-AAEC3CB8BCC7}" destId="{A2CA4401-CD9F-4670-B4ED-29F6B538202C}" srcOrd="1" destOrd="0" presId="urn:microsoft.com/office/officeart/2018/5/layout/IconCircleLabelList"/>
    <dgm:cxn modelId="{6599DF69-25AC-4941-869F-4D1BFEB6ED0F}" type="presParOf" srcId="{15F2D2C8-ECED-41C4-BB00-AAEC3CB8BCC7}" destId="{AF0CA7C3-CDFB-4EDC-817F-395221736DE7}" srcOrd="2" destOrd="0" presId="urn:microsoft.com/office/officeart/2018/5/layout/IconCircleLabelList"/>
    <dgm:cxn modelId="{203E3808-D189-4082-BF09-8869419EA09E}" type="presParOf" srcId="{15F2D2C8-ECED-41C4-BB00-AAEC3CB8BCC7}" destId="{266D4132-1672-4269-BC6C-43DF650089CC}" srcOrd="3" destOrd="0" presId="urn:microsoft.com/office/officeart/2018/5/layout/IconCircleLabelList"/>
    <dgm:cxn modelId="{7C92AF05-51FE-4F53-9952-08D8B8795611}" type="presParOf" srcId="{CEB415D2-BE65-4CD1-92D6-697B0616FE3B}" destId="{27BFA296-F5C3-4FB6-8887-2542872483EC}" srcOrd="7" destOrd="0" presId="urn:microsoft.com/office/officeart/2018/5/layout/IconCircleLabelList"/>
    <dgm:cxn modelId="{903DB4BC-4A8A-4710-A2F3-D5DF03E7AA8D}" type="presParOf" srcId="{CEB415D2-BE65-4CD1-92D6-697B0616FE3B}" destId="{EB920D02-ACFD-404C-912C-5A43429C4E3C}" srcOrd="8" destOrd="0" presId="urn:microsoft.com/office/officeart/2018/5/layout/IconCircleLabelList"/>
    <dgm:cxn modelId="{D5C0E8EC-8C0E-4CCA-BE66-732D3C4362E5}" type="presParOf" srcId="{EB920D02-ACFD-404C-912C-5A43429C4E3C}" destId="{3A2EBC37-060B-4A43-A960-8B175BF11DE7}" srcOrd="0" destOrd="0" presId="urn:microsoft.com/office/officeart/2018/5/layout/IconCircleLabelList"/>
    <dgm:cxn modelId="{CFE66920-F983-4AD6-8D02-0BF408C0031F}" type="presParOf" srcId="{EB920D02-ACFD-404C-912C-5A43429C4E3C}" destId="{C3876981-5EED-4A53-AE10-15FE84EC7E6F}" srcOrd="1" destOrd="0" presId="urn:microsoft.com/office/officeart/2018/5/layout/IconCircleLabelList"/>
    <dgm:cxn modelId="{95422BBB-16DE-4FA4-A75C-D14D3231F872}" type="presParOf" srcId="{EB920D02-ACFD-404C-912C-5A43429C4E3C}" destId="{E299E78E-6595-4CD9-BAAC-56CC16C59C92}" srcOrd="2" destOrd="0" presId="urn:microsoft.com/office/officeart/2018/5/layout/IconCircleLabelList"/>
    <dgm:cxn modelId="{C5DB63DF-1CD9-47AE-8C10-94989B06B863}" type="presParOf" srcId="{EB920D02-ACFD-404C-912C-5A43429C4E3C}" destId="{ECC2A490-269C-447F-9BCA-75E1DE6ACA5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CEDABF0-3185-4760-AC7F-ACEF768EFF5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771C0416-3B50-48E8-BC26-C2AE407F72EE}">
      <dgm:prSet/>
      <dgm:spPr/>
      <dgm:t>
        <a:bodyPr/>
        <a:lstStyle/>
        <a:p>
          <a:r>
            <a:rPr lang="en-US"/>
            <a:t>Costly to do</a:t>
          </a:r>
        </a:p>
      </dgm:t>
    </dgm:pt>
    <dgm:pt modelId="{99B18FC5-1E9D-4E1A-A513-D1898BA57B91}" type="parTrans" cxnId="{8D50F51D-0A7A-4C8E-91BA-B774AEFD98C0}">
      <dgm:prSet/>
      <dgm:spPr/>
      <dgm:t>
        <a:bodyPr/>
        <a:lstStyle/>
        <a:p>
          <a:endParaRPr lang="en-US"/>
        </a:p>
      </dgm:t>
    </dgm:pt>
    <dgm:pt modelId="{D115B05A-C261-4D05-B091-D226A11072D1}" type="sibTrans" cxnId="{8D50F51D-0A7A-4C8E-91BA-B774AEFD98C0}">
      <dgm:prSet/>
      <dgm:spPr/>
      <dgm:t>
        <a:bodyPr/>
        <a:lstStyle/>
        <a:p>
          <a:endParaRPr lang="en-US"/>
        </a:p>
      </dgm:t>
    </dgm:pt>
    <dgm:pt modelId="{4F04AA56-9E2D-4212-A51A-8C6D8A7A8EF9}">
      <dgm:prSet/>
      <dgm:spPr/>
      <dgm:t>
        <a:bodyPr/>
        <a:lstStyle/>
        <a:p>
          <a:r>
            <a:rPr lang="en-US"/>
            <a:t>Time-consuming</a:t>
          </a:r>
        </a:p>
      </dgm:t>
    </dgm:pt>
    <dgm:pt modelId="{E064A83F-838E-40E7-99EE-1BE75DB12DB8}" type="parTrans" cxnId="{20A93C0E-47EF-4E6B-B183-A629A0FC1277}">
      <dgm:prSet/>
      <dgm:spPr/>
      <dgm:t>
        <a:bodyPr/>
        <a:lstStyle/>
        <a:p>
          <a:endParaRPr lang="en-US"/>
        </a:p>
      </dgm:t>
    </dgm:pt>
    <dgm:pt modelId="{1319D185-4C2D-4B47-88C7-A6F300F09697}" type="sibTrans" cxnId="{20A93C0E-47EF-4E6B-B183-A629A0FC1277}">
      <dgm:prSet/>
      <dgm:spPr/>
      <dgm:t>
        <a:bodyPr/>
        <a:lstStyle/>
        <a:p>
          <a:endParaRPr lang="en-US"/>
        </a:p>
      </dgm:t>
    </dgm:pt>
    <dgm:pt modelId="{224B6D4B-BF7A-4D5A-A3CD-BE96E4F0EB86}">
      <dgm:prSet/>
      <dgm:spPr/>
      <dgm:t>
        <a:bodyPr/>
        <a:lstStyle/>
        <a:p>
          <a:r>
            <a:rPr lang="en-US"/>
            <a:t>Researchers not incentivized (does not count towards REF or tenure)</a:t>
          </a:r>
        </a:p>
      </dgm:t>
    </dgm:pt>
    <dgm:pt modelId="{E7F06B74-45FC-4EBB-81D0-DEA7FD5D99AA}" type="parTrans" cxnId="{74702409-B910-44D4-A584-D68114B88D92}">
      <dgm:prSet/>
      <dgm:spPr/>
      <dgm:t>
        <a:bodyPr/>
        <a:lstStyle/>
        <a:p>
          <a:endParaRPr lang="en-US"/>
        </a:p>
      </dgm:t>
    </dgm:pt>
    <dgm:pt modelId="{CAAA295E-2D11-461E-B150-63F61A093014}" type="sibTrans" cxnId="{74702409-B910-44D4-A584-D68114B88D92}">
      <dgm:prSet/>
      <dgm:spPr/>
      <dgm:t>
        <a:bodyPr/>
        <a:lstStyle/>
        <a:p>
          <a:endParaRPr lang="en-US"/>
        </a:p>
      </dgm:t>
    </dgm:pt>
    <dgm:pt modelId="{7A276DDF-DCAE-4C4E-8BE2-98BA6EC890A0}">
      <dgm:prSet/>
      <dgm:spPr/>
      <dgm:t>
        <a:bodyPr/>
        <a:lstStyle/>
        <a:p>
          <a:r>
            <a:rPr lang="en-US"/>
            <a:t>Quantitative training for patients</a:t>
          </a:r>
        </a:p>
      </dgm:t>
    </dgm:pt>
    <dgm:pt modelId="{596ABEAD-9BF2-47DA-AF0E-C3A54C6B1822}" type="parTrans" cxnId="{988162F5-ABCB-4095-BF50-02D5DA2BA590}">
      <dgm:prSet/>
      <dgm:spPr/>
      <dgm:t>
        <a:bodyPr/>
        <a:lstStyle/>
        <a:p>
          <a:endParaRPr lang="en-US"/>
        </a:p>
      </dgm:t>
    </dgm:pt>
    <dgm:pt modelId="{6B1EE283-F075-4228-8B12-2FD153B16D34}" type="sibTrans" cxnId="{988162F5-ABCB-4095-BF50-02D5DA2BA590}">
      <dgm:prSet/>
      <dgm:spPr/>
      <dgm:t>
        <a:bodyPr/>
        <a:lstStyle/>
        <a:p>
          <a:endParaRPr lang="en-US"/>
        </a:p>
      </dgm:t>
    </dgm:pt>
    <dgm:pt modelId="{6A957A91-2CA8-4B5A-8E88-AC9BF266ACF7}">
      <dgm:prSet/>
      <dgm:spPr/>
      <dgm:t>
        <a:bodyPr/>
        <a:lstStyle/>
        <a:p>
          <a:r>
            <a:rPr lang="en-US"/>
            <a:t>Long-standing collaborations required and trust</a:t>
          </a:r>
        </a:p>
      </dgm:t>
    </dgm:pt>
    <dgm:pt modelId="{C1A03770-003F-437C-B0C1-1AAE73DB87A3}" type="parTrans" cxnId="{0478BB22-D893-4E9F-865A-6E18D2DBB74E}">
      <dgm:prSet/>
      <dgm:spPr/>
      <dgm:t>
        <a:bodyPr/>
        <a:lstStyle/>
        <a:p>
          <a:endParaRPr lang="en-US"/>
        </a:p>
      </dgm:t>
    </dgm:pt>
    <dgm:pt modelId="{A2C2C951-FCFC-4C16-93A3-637265BED296}" type="sibTrans" cxnId="{0478BB22-D893-4E9F-865A-6E18D2DBB74E}">
      <dgm:prSet/>
      <dgm:spPr/>
      <dgm:t>
        <a:bodyPr/>
        <a:lstStyle/>
        <a:p>
          <a:endParaRPr lang="en-US"/>
        </a:p>
      </dgm:t>
    </dgm:pt>
    <dgm:pt modelId="{03B89DD2-F552-4376-BA62-AB40E27FCD97}">
      <dgm:prSet/>
      <dgm:spPr/>
      <dgm:t>
        <a:bodyPr/>
        <a:lstStyle/>
        <a:p>
          <a:r>
            <a:rPr lang="en-US"/>
            <a:t>Takes time</a:t>
          </a:r>
        </a:p>
      </dgm:t>
    </dgm:pt>
    <dgm:pt modelId="{46632CA8-5847-4F45-8D08-8C4D3C5E8C26}" type="parTrans" cxnId="{FE74911A-FB65-4E63-AC5F-75EE22E8BD36}">
      <dgm:prSet/>
      <dgm:spPr/>
      <dgm:t>
        <a:bodyPr/>
        <a:lstStyle/>
        <a:p>
          <a:endParaRPr lang="en-US"/>
        </a:p>
      </dgm:t>
    </dgm:pt>
    <dgm:pt modelId="{3282E884-AC45-41CF-BCD5-335B10592B80}" type="sibTrans" cxnId="{FE74911A-FB65-4E63-AC5F-75EE22E8BD36}">
      <dgm:prSet/>
      <dgm:spPr/>
      <dgm:t>
        <a:bodyPr/>
        <a:lstStyle/>
        <a:p>
          <a:endParaRPr lang="en-US"/>
        </a:p>
      </dgm:t>
    </dgm:pt>
    <dgm:pt modelId="{0BD3626D-8B35-4D43-B474-9E3081656682}">
      <dgm:prSet/>
      <dgm:spPr/>
      <dgm:t>
        <a:bodyPr/>
        <a:lstStyle/>
        <a:p>
          <a:r>
            <a:rPr lang="en-US"/>
            <a:t>Efficacy? How do we know if this </a:t>
          </a:r>
          <a:r>
            <a:rPr lang="en-US" i="1"/>
            <a:t>works</a:t>
          </a:r>
          <a:r>
            <a:rPr lang="en-US"/>
            <a:t>?</a:t>
          </a:r>
        </a:p>
      </dgm:t>
    </dgm:pt>
    <dgm:pt modelId="{798509A4-D9F5-48FD-A740-B3DC8F7BC9D6}" type="parTrans" cxnId="{1A42EDE7-2E19-41ED-9D75-E875355C07DF}">
      <dgm:prSet/>
      <dgm:spPr/>
      <dgm:t>
        <a:bodyPr/>
        <a:lstStyle/>
        <a:p>
          <a:endParaRPr lang="en-US"/>
        </a:p>
      </dgm:t>
    </dgm:pt>
    <dgm:pt modelId="{968E6F24-8F34-41F6-BBB6-931F1EEE8191}" type="sibTrans" cxnId="{1A42EDE7-2E19-41ED-9D75-E875355C07DF}">
      <dgm:prSet/>
      <dgm:spPr/>
      <dgm:t>
        <a:bodyPr/>
        <a:lstStyle/>
        <a:p>
          <a:endParaRPr lang="en-US"/>
        </a:p>
      </dgm:t>
    </dgm:pt>
    <dgm:pt modelId="{94578BC5-5448-4EE8-825B-7C3A097E340D}">
      <dgm:prSet/>
      <dgm:spPr/>
      <dgm:t>
        <a:bodyPr/>
        <a:lstStyle/>
        <a:p>
          <a:r>
            <a:rPr lang="en-US"/>
            <a:t>Human factors study</a:t>
          </a:r>
        </a:p>
      </dgm:t>
    </dgm:pt>
    <dgm:pt modelId="{69C00FA4-FABE-4D10-9B6A-AB149F3025FC}" type="parTrans" cxnId="{8AB49C54-C8AC-467D-A141-4B016BF2CF01}">
      <dgm:prSet/>
      <dgm:spPr/>
      <dgm:t>
        <a:bodyPr/>
        <a:lstStyle/>
        <a:p>
          <a:endParaRPr lang="en-US"/>
        </a:p>
      </dgm:t>
    </dgm:pt>
    <dgm:pt modelId="{F2438752-CF56-4F19-9136-2A0616431591}" type="sibTrans" cxnId="{8AB49C54-C8AC-467D-A141-4B016BF2CF01}">
      <dgm:prSet/>
      <dgm:spPr/>
      <dgm:t>
        <a:bodyPr/>
        <a:lstStyle/>
        <a:p>
          <a:endParaRPr lang="en-US"/>
        </a:p>
      </dgm:t>
    </dgm:pt>
    <dgm:pt modelId="{630F6D31-A93F-AC40-A1B0-FAA7D96D73A8}" type="pres">
      <dgm:prSet presAssocID="{4CEDABF0-3185-4760-AC7F-ACEF768EFF58}" presName="linear" presStyleCnt="0">
        <dgm:presLayoutVars>
          <dgm:animLvl val="lvl"/>
          <dgm:resizeHandles val="exact"/>
        </dgm:presLayoutVars>
      </dgm:prSet>
      <dgm:spPr/>
    </dgm:pt>
    <dgm:pt modelId="{656F2136-319D-C34B-A08C-3651C6120F4D}" type="pres">
      <dgm:prSet presAssocID="{771C0416-3B50-48E8-BC26-C2AE407F72EE}" presName="parentText" presStyleLbl="node1" presStyleIdx="0" presStyleCnt="6">
        <dgm:presLayoutVars>
          <dgm:chMax val="0"/>
          <dgm:bulletEnabled val="1"/>
        </dgm:presLayoutVars>
      </dgm:prSet>
      <dgm:spPr/>
    </dgm:pt>
    <dgm:pt modelId="{3F552C18-1B8B-D544-89EF-C69DB81014EE}" type="pres">
      <dgm:prSet presAssocID="{D115B05A-C261-4D05-B091-D226A11072D1}" presName="spacer" presStyleCnt="0"/>
      <dgm:spPr/>
    </dgm:pt>
    <dgm:pt modelId="{01E8993C-9063-4644-B03E-3A06D5C2DDCD}" type="pres">
      <dgm:prSet presAssocID="{4F04AA56-9E2D-4212-A51A-8C6D8A7A8EF9}" presName="parentText" presStyleLbl="node1" presStyleIdx="1" presStyleCnt="6">
        <dgm:presLayoutVars>
          <dgm:chMax val="0"/>
          <dgm:bulletEnabled val="1"/>
        </dgm:presLayoutVars>
      </dgm:prSet>
      <dgm:spPr/>
    </dgm:pt>
    <dgm:pt modelId="{5649D0BE-009B-1B40-A8B1-5251D68ACDFC}" type="pres">
      <dgm:prSet presAssocID="{1319D185-4C2D-4B47-88C7-A6F300F09697}" presName="spacer" presStyleCnt="0"/>
      <dgm:spPr/>
    </dgm:pt>
    <dgm:pt modelId="{2F0049B5-2B20-6B40-8B51-74825DBFB211}" type="pres">
      <dgm:prSet presAssocID="{224B6D4B-BF7A-4D5A-A3CD-BE96E4F0EB86}" presName="parentText" presStyleLbl="node1" presStyleIdx="2" presStyleCnt="6">
        <dgm:presLayoutVars>
          <dgm:chMax val="0"/>
          <dgm:bulletEnabled val="1"/>
        </dgm:presLayoutVars>
      </dgm:prSet>
      <dgm:spPr/>
    </dgm:pt>
    <dgm:pt modelId="{8C42C110-1B2C-5040-A142-E1596CDAE4F6}" type="pres">
      <dgm:prSet presAssocID="{CAAA295E-2D11-461E-B150-63F61A093014}" presName="spacer" presStyleCnt="0"/>
      <dgm:spPr/>
    </dgm:pt>
    <dgm:pt modelId="{B9545743-6289-A846-8D6C-88A15501D5CB}" type="pres">
      <dgm:prSet presAssocID="{7A276DDF-DCAE-4C4E-8BE2-98BA6EC890A0}" presName="parentText" presStyleLbl="node1" presStyleIdx="3" presStyleCnt="6">
        <dgm:presLayoutVars>
          <dgm:chMax val="0"/>
          <dgm:bulletEnabled val="1"/>
        </dgm:presLayoutVars>
      </dgm:prSet>
      <dgm:spPr/>
    </dgm:pt>
    <dgm:pt modelId="{FB38D1DD-3446-AE44-81EC-F69D71A26015}" type="pres">
      <dgm:prSet presAssocID="{6B1EE283-F075-4228-8B12-2FD153B16D34}" presName="spacer" presStyleCnt="0"/>
      <dgm:spPr/>
    </dgm:pt>
    <dgm:pt modelId="{5C44B891-23D7-7F43-9129-364C7ACBC53C}" type="pres">
      <dgm:prSet presAssocID="{6A957A91-2CA8-4B5A-8E88-AC9BF266ACF7}" presName="parentText" presStyleLbl="node1" presStyleIdx="4" presStyleCnt="6">
        <dgm:presLayoutVars>
          <dgm:chMax val="0"/>
          <dgm:bulletEnabled val="1"/>
        </dgm:presLayoutVars>
      </dgm:prSet>
      <dgm:spPr/>
    </dgm:pt>
    <dgm:pt modelId="{FD74FDF7-1ED9-C547-B9B9-D1E97112E747}" type="pres">
      <dgm:prSet presAssocID="{6A957A91-2CA8-4B5A-8E88-AC9BF266ACF7}" presName="childText" presStyleLbl="revTx" presStyleIdx="0" presStyleCnt="2">
        <dgm:presLayoutVars>
          <dgm:bulletEnabled val="1"/>
        </dgm:presLayoutVars>
      </dgm:prSet>
      <dgm:spPr/>
    </dgm:pt>
    <dgm:pt modelId="{8C7F4222-0EEB-D44D-923A-2D9180748D4B}" type="pres">
      <dgm:prSet presAssocID="{0BD3626D-8B35-4D43-B474-9E3081656682}" presName="parentText" presStyleLbl="node1" presStyleIdx="5" presStyleCnt="6">
        <dgm:presLayoutVars>
          <dgm:chMax val="0"/>
          <dgm:bulletEnabled val="1"/>
        </dgm:presLayoutVars>
      </dgm:prSet>
      <dgm:spPr/>
    </dgm:pt>
    <dgm:pt modelId="{8A8D0336-A7CD-0440-A504-6CEA637C929C}" type="pres">
      <dgm:prSet presAssocID="{0BD3626D-8B35-4D43-B474-9E3081656682}" presName="childText" presStyleLbl="revTx" presStyleIdx="1" presStyleCnt="2">
        <dgm:presLayoutVars>
          <dgm:bulletEnabled val="1"/>
        </dgm:presLayoutVars>
      </dgm:prSet>
      <dgm:spPr/>
    </dgm:pt>
  </dgm:ptLst>
  <dgm:cxnLst>
    <dgm:cxn modelId="{74702409-B910-44D4-A584-D68114B88D92}" srcId="{4CEDABF0-3185-4760-AC7F-ACEF768EFF58}" destId="{224B6D4B-BF7A-4D5A-A3CD-BE96E4F0EB86}" srcOrd="2" destOrd="0" parTransId="{E7F06B74-45FC-4EBB-81D0-DEA7FD5D99AA}" sibTransId="{CAAA295E-2D11-461E-B150-63F61A093014}"/>
    <dgm:cxn modelId="{20A93C0E-47EF-4E6B-B183-A629A0FC1277}" srcId="{4CEDABF0-3185-4760-AC7F-ACEF768EFF58}" destId="{4F04AA56-9E2D-4212-A51A-8C6D8A7A8EF9}" srcOrd="1" destOrd="0" parTransId="{E064A83F-838E-40E7-99EE-1BE75DB12DB8}" sibTransId="{1319D185-4C2D-4B47-88C7-A6F300F09697}"/>
    <dgm:cxn modelId="{FE74911A-FB65-4E63-AC5F-75EE22E8BD36}" srcId="{6A957A91-2CA8-4B5A-8E88-AC9BF266ACF7}" destId="{03B89DD2-F552-4376-BA62-AB40E27FCD97}" srcOrd="0" destOrd="0" parTransId="{46632CA8-5847-4F45-8D08-8C4D3C5E8C26}" sibTransId="{3282E884-AC45-41CF-BCD5-335B10592B80}"/>
    <dgm:cxn modelId="{8D50F51D-0A7A-4C8E-91BA-B774AEFD98C0}" srcId="{4CEDABF0-3185-4760-AC7F-ACEF768EFF58}" destId="{771C0416-3B50-48E8-BC26-C2AE407F72EE}" srcOrd="0" destOrd="0" parTransId="{99B18FC5-1E9D-4E1A-A513-D1898BA57B91}" sibTransId="{D115B05A-C261-4D05-B091-D226A11072D1}"/>
    <dgm:cxn modelId="{0478BB22-D893-4E9F-865A-6E18D2DBB74E}" srcId="{4CEDABF0-3185-4760-AC7F-ACEF768EFF58}" destId="{6A957A91-2CA8-4B5A-8E88-AC9BF266ACF7}" srcOrd="4" destOrd="0" parTransId="{C1A03770-003F-437C-B0C1-1AAE73DB87A3}" sibTransId="{A2C2C951-FCFC-4C16-93A3-637265BED296}"/>
    <dgm:cxn modelId="{F52C0A2E-258E-7F4A-A0BF-7630010AF413}" type="presOf" srcId="{224B6D4B-BF7A-4D5A-A3CD-BE96E4F0EB86}" destId="{2F0049B5-2B20-6B40-8B51-74825DBFB211}" srcOrd="0" destOrd="0" presId="urn:microsoft.com/office/officeart/2005/8/layout/vList2"/>
    <dgm:cxn modelId="{DE569B3F-DC11-BD4C-9F9D-890F6648F7EB}" type="presOf" srcId="{4F04AA56-9E2D-4212-A51A-8C6D8A7A8EF9}" destId="{01E8993C-9063-4644-B03E-3A06D5C2DDCD}" srcOrd="0" destOrd="0" presId="urn:microsoft.com/office/officeart/2005/8/layout/vList2"/>
    <dgm:cxn modelId="{8AB49C54-C8AC-467D-A141-4B016BF2CF01}" srcId="{0BD3626D-8B35-4D43-B474-9E3081656682}" destId="{94578BC5-5448-4EE8-825B-7C3A097E340D}" srcOrd="0" destOrd="0" parTransId="{69C00FA4-FABE-4D10-9B6A-AB149F3025FC}" sibTransId="{F2438752-CF56-4F19-9136-2A0616431591}"/>
    <dgm:cxn modelId="{55A40462-541D-9440-81B9-62E40EA8C6CB}" type="presOf" srcId="{4CEDABF0-3185-4760-AC7F-ACEF768EFF58}" destId="{630F6D31-A93F-AC40-A1B0-FAA7D96D73A8}" srcOrd="0" destOrd="0" presId="urn:microsoft.com/office/officeart/2005/8/layout/vList2"/>
    <dgm:cxn modelId="{1E99B96F-DB9D-9844-BB81-2BB7A0A332B7}" type="presOf" srcId="{7A276DDF-DCAE-4C4E-8BE2-98BA6EC890A0}" destId="{B9545743-6289-A846-8D6C-88A15501D5CB}" srcOrd="0" destOrd="0" presId="urn:microsoft.com/office/officeart/2005/8/layout/vList2"/>
    <dgm:cxn modelId="{8416DF85-2FD3-DD48-A252-9592C7BA2D36}" type="presOf" srcId="{6A957A91-2CA8-4B5A-8E88-AC9BF266ACF7}" destId="{5C44B891-23D7-7F43-9129-364C7ACBC53C}" srcOrd="0" destOrd="0" presId="urn:microsoft.com/office/officeart/2005/8/layout/vList2"/>
    <dgm:cxn modelId="{44CC7998-5951-D643-953E-6E76C378462C}" type="presOf" srcId="{0BD3626D-8B35-4D43-B474-9E3081656682}" destId="{8C7F4222-0EEB-D44D-923A-2D9180748D4B}" srcOrd="0" destOrd="0" presId="urn:microsoft.com/office/officeart/2005/8/layout/vList2"/>
    <dgm:cxn modelId="{318A9AA8-F11C-1F4E-ABE1-EEF4D2294453}" type="presOf" srcId="{94578BC5-5448-4EE8-825B-7C3A097E340D}" destId="{8A8D0336-A7CD-0440-A504-6CEA637C929C}" srcOrd="0" destOrd="0" presId="urn:microsoft.com/office/officeart/2005/8/layout/vList2"/>
    <dgm:cxn modelId="{8B7CB8CC-3FC3-E543-B170-FCF4D153F36D}" type="presOf" srcId="{771C0416-3B50-48E8-BC26-C2AE407F72EE}" destId="{656F2136-319D-C34B-A08C-3651C6120F4D}" srcOrd="0" destOrd="0" presId="urn:microsoft.com/office/officeart/2005/8/layout/vList2"/>
    <dgm:cxn modelId="{1A42EDE7-2E19-41ED-9D75-E875355C07DF}" srcId="{4CEDABF0-3185-4760-AC7F-ACEF768EFF58}" destId="{0BD3626D-8B35-4D43-B474-9E3081656682}" srcOrd="5" destOrd="0" parTransId="{798509A4-D9F5-48FD-A740-B3DC8F7BC9D6}" sibTransId="{968E6F24-8F34-41F6-BBB6-931F1EEE8191}"/>
    <dgm:cxn modelId="{988162F5-ABCB-4095-BF50-02D5DA2BA590}" srcId="{4CEDABF0-3185-4760-AC7F-ACEF768EFF58}" destId="{7A276DDF-DCAE-4C4E-8BE2-98BA6EC890A0}" srcOrd="3" destOrd="0" parTransId="{596ABEAD-9BF2-47DA-AF0E-C3A54C6B1822}" sibTransId="{6B1EE283-F075-4228-8B12-2FD153B16D34}"/>
    <dgm:cxn modelId="{089F5DFD-D6ED-1749-BE14-A0267EC7DAD9}" type="presOf" srcId="{03B89DD2-F552-4376-BA62-AB40E27FCD97}" destId="{FD74FDF7-1ED9-C547-B9B9-D1E97112E747}" srcOrd="0" destOrd="0" presId="urn:microsoft.com/office/officeart/2005/8/layout/vList2"/>
    <dgm:cxn modelId="{5AC6D448-86C5-384D-978B-8FBEA11B1110}" type="presParOf" srcId="{630F6D31-A93F-AC40-A1B0-FAA7D96D73A8}" destId="{656F2136-319D-C34B-A08C-3651C6120F4D}" srcOrd="0" destOrd="0" presId="urn:microsoft.com/office/officeart/2005/8/layout/vList2"/>
    <dgm:cxn modelId="{3BB89FF5-93C8-2D44-BE27-1BAA5E81B665}" type="presParOf" srcId="{630F6D31-A93F-AC40-A1B0-FAA7D96D73A8}" destId="{3F552C18-1B8B-D544-89EF-C69DB81014EE}" srcOrd="1" destOrd="0" presId="urn:microsoft.com/office/officeart/2005/8/layout/vList2"/>
    <dgm:cxn modelId="{9A5D4651-A929-8848-89EA-5A3DAAA5AA78}" type="presParOf" srcId="{630F6D31-A93F-AC40-A1B0-FAA7D96D73A8}" destId="{01E8993C-9063-4644-B03E-3A06D5C2DDCD}" srcOrd="2" destOrd="0" presId="urn:microsoft.com/office/officeart/2005/8/layout/vList2"/>
    <dgm:cxn modelId="{2D440F7E-CB22-9D46-A8D3-3BA3C6976CA3}" type="presParOf" srcId="{630F6D31-A93F-AC40-A1B0-FAA7D96D73A8}" destId="{5649D0BE-009B-1B40-A8B1-5251D68ACDFC}" srcOrd="3" destOrd="0" presId="urn:microsoft.com/office/officeart/2005/8/layout/vList2"/>
    <dgm:cxn modelId="{BE438602-6A72-1048-8BC4-98BF75CA4EC9}" type="presParOf" srcId="{630F6D31-A93F-AC40-A1B0-FAA7D96D73A8}" destId="{2F0049B5-2B20-6B40-8B51-74825DBFB211}" srcOrd="4" destOrd="0" presId="urn:microsoft.com/office/officeart/2005/8/layout/vList2"/>
    <dgm:cxn modelId="{32ABFF07-8DCB-C14B-98D3-B318FF3D87F1}" type="presParOf" srcId="{630F6D31-A93F-AC40-A1B0-FAA7D96D73A8}" destId="{8C42C110-1B2C-5040-A142-E1596CDAE4F6}" srcOrd="5" destOrd="0" presId="urn:microsoft.com/office/officeart/2005/8/layout/vList2"/>
    <dgm:cxn modelId="{9B4DBE2D-672E-4346-8AE4-0452F4FC12C5}" type="presParOf" srcId="{630F6D31-A93F-AC40-A1B0-FAA7D96D73A8}" destId="{B9545743-6289-A846-8D6C-88A15501D5CB}" srcOrd="6" destOrd="0" presId="urn:microsoft.com/office/officeart/2005/8/layout/vList2"/>
    <dgm:cxn modelId="{66E49050-9F88-9A46-93D7-978A90B03FE5}" type="presParOf" srcId="{630F6D31-A93F-AC40-A1B0-FAA7D96D73A8}" destId="{FB38D1DD-3446-AE44-81EC-F69D71A26015}" srcOrd="7" destOrd="0" presId="urn:microsoft.com/office/officeart/2005/8/layout/vList2"/>
    <dgm:cxn modelId="{0716960B-C49A-2C43-82B8-B1B831D302F3}" type="presParOf" srcId="{630F6D31-A93F-AC40-A1B0-FAA7D96D73A8}" destId="{5C44B891-23D7-7F43-9129-364C7ACBC53C}" srcOrd="8" destOrd="0" presId="urn:microsoft.com/office/officeart/2005/8/layout/vList2"/>
    <dgm:cxn modelId="{917A86CA-C8A6-D247-B96C-5A56A26CF4D0}" type="presParOf" srcId="{630F6D31-A93F-AC40-A1B0-FAA7D96D73A8}" destId="{FD74FDF7-1ED9-C547-B9B9-D1E97112E747}" srcOrd="9" destOrd="0" presId="urn:microsoft.com/office/officeart/2005/8/layout/vList2"/>
    <dgm:cxn modelId="{5B02391E-49B8-7F42-809E-44C2C6683DC7}" type="presParOf" srcId="{630F6D31-A93F-AC40-A1B0-FAA7D96D73A8}" destId="{8C7F4222-0EEB-D44D-923A-2D9180748D4B}" srcOrd="10" destOrd="0" presId="urn:microsoft.com/office/officeart/2005/8/layout/vList2"/>
    <dgm:cxn modelId="{DCA49079-9806-154B-A1E5-1200A6D4439B}" type="presParOf" srcId="{630F6D31-A93F-AC40-A1B0-FAA7D96D73A8}" destId="{8A8D0336-A7CD-0440-A504-6CEA637C929C}"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B8B6A5-C2F5-4ED2-B5C1-09B958A424A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6CAE582-E9A0-45C9-97A4-9CCA82FA60C0}">
      <dgm:prSet/>
      <dgm:spPr/>
      <dgm:t>
        <a:bodyPr/>
        <a:lstStyle/>
        <a:p>
          <a:pPr>
            <a:lnSpc>
              <a:spcPct val="100000"/>
            </a:lnSpc>
          </a:pPr>
          <a:r>
            <a:rPr lang="en-US"/>
            <a:t>Researchers are not incentivized to do PPI or outreach</a:t>
          </a:r>
        </a:p>
      </dgm:t>
    </dgm:pt>
    <dgm:pt modelId="{7A471C46-B554-4050-AA47-ACA0EC6507BB}" type="parTrans" cxnId="{EBEDB154-C299-4CB8-8540-9E1EFA66FD9F}">
      <dgm:prSet/>
      <dgm:spPr/>
      <dgm:t>
        <a:bodyPr/>
        <a:lstStyle/>
        <a:p>
          <a:endParaRPr lang="en-US"/>
        </a:p>
      </dgm:t>
    </dgm:pt>
    <dgm:pt modelId="{1C8252F1-8D34-466F-A6CE-C8A26DFC7631}" type="sibTrans" cxnId="{EBEDB154-C299-4CB8-8540-9E1EFA66FD9F}">
      <dgm:prSet/>
      <dgm:spPr/>
      <dgm:t>
        <a:bodyPr/>
        <a:lstStyle/>
        <a:p>
          <a:endParaRPr lang="en-US"/>
        </a:p>
      </dgm:t>
    </dgm:pt>
    <dgm:pt modelId="{96687962-4CB5-453B-839C-6D490C57A427}">
      <dgm:prSet/>
      <dgm:spPr/>
      <dgm:t>
        <a:bodyPr/>
        <a:lstStyle/>
        <a:p>
          <a:pPr>
            <a:lnSpc>
              <a:spcPct val="100000"/>
            </a:lnSpc>
          </a:pPr>
          <a:r>
            <a:rPr lang="en-US"/>
            <a:t>Structural inequalities and power hierarchies in academia</a:t>
          </a:r>
        </a:p>
      </dgm:t>
    </dgm:pt>
    <dgm:pt modelId="{D2D4BEB2-16B5-479E-B31A-E1D76518EC3C}" type="parTrans" cxnId="{5B7C96CE-7ED2-4898-9971-5867640BC2C6}">
      <dgm:prSet/>
      <dgm:spPr/>
      <dgm:t>
        <a:bodyPr/>
        <a:lstStyle/>
        <a:p>
          <a:endParaRPr lang="en-US"/>
        </a:p>
      </dgm:t>
    </dgm:pt>
    <dgm:pt modelId="{877AE64D-5326-4C2B-B141-3C52CA6BDA8C}" type="sibTrans" cxnId="{5B7C96CE-7ED2-4898-9971-5867640BC2C6}">
      <dgm:prSet/>
      <dgm:spPr/>
      <dgm:t>
        <a:bodyPr/>
        <a:lstStyle/>
        <a:p>
          <a:endParaRPr lang="en-US"/>
        </a:p>
      </dgm:t>
    </dgm:pt>
    <dgm:pt modelId="{AF0A3241-5552-4893-89CC-7AAAE3A19315}">
      <dgm:prSet/>
      <dgm:spPr/>
      <dgm:t>
        <a:bodyPr/>
        <a:lstStyle/>
        <a:p>
          <a:pPr>
            <a:lnSpc>
              <a:spcPct val="100000"/>
            </a:lnSpc>
          </a:pPr>
          <a:r>
            <a:rPr lang="en-US" i="1"/>
            <a:t>Risky</a:t>
          </a:r>
          <a:r>
            <a:rPr lang="en-US"/>
            <a:t> to work in this area (especially for early career researchers)</a:t>
          </a:r>
        </a:p>
      </dgm:t>
    </dgm:pt>
    <dgm:pt modelId="{3D3F49E9-5277-41B9-9D1D-4805824A08D0}" type="parTrans" cxnId="{C0C1E374-3E51-4167-B68D-040B0B7F7C88}">
      <dgm:prSet/>
      <dgm:spPr/>
      <dgm:t>
        <a:bodyPr/>
        <a:lstStyle/>
        <a:p>
          <a:endParaRPr lang="en-US"/>
        </a:p>
      </dgm:t>
    </dgm:pt>
    <dgm:pt modelId="{731245C8-BD29-477D-8A4D-D9013F843413}" type="sibTrans" cxnId="{C0C1E374-3E51-4167-B68D-040B0B7F7C88}">
      <dgm:prSet/>
      <dgm:spPr/>
      <dgm:t>
        <a:bodyPr/>
        <a:lstStyle/>
        <a:p>
          <a:endParaRPr lang="en-US"/>
        </a:p>
      </dgm:t>
    </dgm:pt>
    <dgm:pt modelId="{599783A8-4166-4337-AF24-3572BFBA44E7}" type="pres">
      <dgm:prSet presAssocID="{8BB8B6A5-C2F5-4ED2-B5C1-09B958A424AC}" presName="root" presStyleCnt="0">
        <dgm:presLayoutVars>
          <dgm:dir/>
          <dgm:resizeHandles val="exact"/>
        </dgm:presLayoutVars>
      </dgm:prSet>
      <dgm:spPr/>
    </dgm:pt>
    <dgm:pt modelId="{EF3BB6B0-3746-43D0-AB37-BC0C3062505A}" type="pres">
      <dgm:prSet presAssocID="{16CAE582-E9A0-45C9-97A4-9CCA82FA60C0}" presName="compNode" presStyleCnt="0"/>
      <dgm:spPr/>
    </dgm:pt>
    <dgm:pt modelId="{C8ABBACB-40EB-4587-BEE1-54A47A53BC55}" type="pres">
      <dgm:prSet presAssocID="{16CAE582-E9A0-45C9-97A4-9CCA82FA60C0}" presName="bgRect" presStyleLbl="bgShp" presStyleIdx="0" presStyleCnt="3"/>
      <dgm:spPr/>
    </dgm:pt>
    <dgm:pt modelId="{B7A9E4F9-9FDB-4599-9A46-6486C9E6DC1D}" type="pres">
      <dgm:prSet presAssocID="{16CAE582-E9A0-45C9-97A4-9CCA82FA60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8E3CDEBE-D16B-436A-948E-C3158719D5F3}" type="pres">
      <dgm:prSet presAssocID="{16CAE582-E9A0-45C9-97A4-9CCA82FA60C0}" presName="spaceRect" presStyleCnt="0"/>
      <dgm:spPr/>
    </dgm:pt>
    <dgm:pt modelId="{FDA469FF-07F2-4CA1-A70E-6E23E6C63080}" type="pres">
      <dgm:prSet presAssocID="{16CAE582-E9A0-45C9-97A4-9CCA82FA60C0}" presName="parTx" presStyleLbl="revTx" presStyleIdx="0" presStyleCnt="3">
        <dgm:presLayoutVars>
          <dgm:chMax val="0"/>
          <dgm:chPref val="0"/>
        </dgm:presLayoutVars>
      </dgm:prSet>
      <dgm:spPr/>
    </dgm:pt>
    <dgm:pt modelId="{F6F5BF4E-B48A-40DC-8A80-E79182124D53}" type="pres">
      <dgm:prSet presAssocID="{1C8252F1-8D34-466F-A6CE-C8A26DFC7631}" presName="sibTrans" presStyleCnt="0"/>
      <dgm:spPr/>
    </dgm:pt>
    <dgm:pt modelId="{D47EFA49-378F-40F9-951B-E90565042969}" type="pres">
      <dgm:prSet presAssocID="{96687962-4CB5-453B-839C-6D490C57A427}" presName="compNode" presStyleCnt="0"/>
      <dgm:spPr/>
    </dgm:pt>
    <dgm:pt modelId="{70E29123-12B8-4C72-9ED5-8DCFD629E5D0}" type="pres">
      <dgm:prSet presAssocID="{96687962-4CB5-453B-839C-6D490C57A427}" presName="bgRect" presStyleLbl="bgShp" presStyleIdx="1" presStyleCnt="3"/>
      <dgm:spPr/>
    </dgm:pt>
    <dgm:pt modelId="{F4E238B5-9467-49BB-9200-7E64031B68A2}" type="pres">
      <dgm:prSet presAssocID="{96687962-4CB5-453B-839C-6D490C57A42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78E3B3C2-99B4-4DE3-A287-5690DA851A46}" type="pres">
      <dgm:prSet presAssocID="{96687962-4CB5-453B-839C-6D490C57A427}" presName="spaceRect" presStyleCnt="0"/>
      <dgm:spPr/>
    </dgm:pt>
    <dgm:pt modelId="{F155194C-A982-46CC-B14C-2516752AF810}" type="pres">
      <dgm:prSet presAssocID="{96687962-4CB5-453B-839C-6D490C57A427}" presName="parTx" presStyleLbl="revTx" presStyleIdx="1" presStyleCnt="3">
        <dgm:presLayoutVars>
          <dgm:chMax val="0"/>
          <dgm:chPref val="0"/>
        </dgm:presLayoutVars>
      </dgm:prSet>
      <dgm:spPr/>
    </dgm:pt>
    <dgm:pt modelId="{E52A5A8B-4FE6-44D6-95B6-8FE2A47D2D0F}" type="pres">
      <dgm:prSet presAssocID="{877AE64D-5326-4C2B-B141-3C52CA6BDA8C}" presName="sibTrans" presStyleCnt="0"/>
      <dgm:spPr/>
    </dgm:pt>
    <dgm:pt modelId="{4E3C1943-2A09-40EA-9915-31CB84452822}" type="pres">
      <dgm:prSet presAssocID="{AF0A3241-5552-4893-89CC-7AAAE3A19315}" presName="compNode" presStyleCnt="0"/>
      <dgm:spPr/>
    </dgm:pt>
    <dgm:pt modelId="{69ABA5D9-A113-4827-AA7C-ADC6FCF448C2}" type="pres">
      <dgm:prSet presAssocID="{AF0A3241-5552-4893-89CC-7AAAE3A19315}" presName="bgRect" presStyleLbl="bgShp" presStyleIdx="2" presStyleCnt="3"/>
      <dgm:spPr/>
    </dgm:pt>
    <dgm:pt modelId="{778CAC31-5260-437F-9912-B17D08DB13E0}" type="pres">
      <dgm:prSet presAssocID="{AF0A3241-5552-4893-89CC-7AAAE3A193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7394F900-328E-46BE-BDE5-9911B11906B0}" type="pres">
      <dgm:prSet presAssocID="{AF0A3241-5552-4893-89CC-7AAAE3A19315}" presName="spaceRect" presStyleCnt="0"/>
      <dgm:spPr/>
    </dgm:pt>
    <dgm:pt modelId="{EFD0B68F-99AD-4CDA-9E45-5ADA152CFD12}" type="pres">
      <dgm:prSet presAssocID="{AF0A3241-5552-4893-89CC-7AAAE3A19315}" presName="parTx" presStyleLbl="revTx" presStyleIdx="2" presStyleCnt="3">
        <dgm:presLayoutVars>
          <dgm:chMax val="0"/>
          <dgm:chPref val="0"/>
        </dgm:presLayoutVars>
      </dgm:prSet>
      <dgm:spPr/>
    </dgm:pt>
  </dgm:ptLst>
  <dgm:cxnLst>
    <dgm:cxn modelId="{CF89A042-4EF3-BD42-953B-12ABF82095AF}" type="presOf" srcId="{16CAE582-E9A0-45C9-97A4-9CCA82FA60C0}" destId="{FDA469FF-07F2-4CA1-A70E-6E23E6C63080}" srcOrd="0" destOrd="0" presId="urn:microsoft.com/office/officeart/2018/2/layout/IconVerticalSolidList"/>
    <dgm:cxn modelId="{50844E50-D00B-734F-A53C-2B84EA700434}" type="presOf" srcId="{8BB8B6A5-C2F5-4ED2-B5C1-09B958A424AC}" destId="{599783A8-4166-4337-AF24-3572BFBA44E7}" srcOrd="0" destOrd="0" presId="urn:microsoft.com/office/officeart/2018/2/layout/IconVerticalSolidList"/>
    <dgm:cxn modelId="{EBEDB154-C299-4CB8-8540-9E1EFA66FD9F}" srcId="{8BB8B6A5-C2F5-4ED2-B5C1-09B958A424AC}" destId="{16CAE582-E9A0-45C9-97A4-9CCA82FA60C0}" srcOrd="0" destOrd="0" parTransId="{7A471C46-B554-4050-AA47-ACA0EC6507BB}" sibTransId="{1C8252F1-8D34-466F-A6CE-C8A26DFC7631}"/>
    <dgm:cxn modelId="{C0C1E374-3E51-4167-B68D-040B0B7F7C88}" srcId="{8BB8B6A5-C2F5-4ED2-B5C1-09B958A424AC}" destId="{AF0A3241-5552-4893-89CC-7AAAE3A19315}" srcOrd="2" destOrd="0" parTransId="{3D3F49E9-5277-41B9-9D1D-4805824A08D0}" sibTransId="{731245C8-BD29-477D-8A4D-D9013F843413}"/>
    <dgm:cxn modelId="{5B7C96CE-7ED2-4898-9971-5867640BC2C6}" srcId="{8BB8B6A5-C2F5-4ED2-B5C1-09B958A424AC}" destId="{96687962-4CB5-453B-839C-6D490C57A427}" srcOrd="1" destOrd="0" parTransId="{D2D4BEB2-16B5-479E-B31A-E1D76518EC3C}" sibTransId="{877AE64D-5326-4C2B-B141-3C52CA6BDA8C}"/>
    <dgm:cxn modelId="{0F6792DA-57F9-A044-9DD2-74F1F09BE473}" type="presOf" srcId="{96687962-4CB5-453B-839C-6D490C57A427}" destId="{F155194C-A982-46CC-B14C-2516752AF810}" srcOrd="0" destOrd="0" presId="urn:microsoft.com/office/officeart/2018/2/layout/IconVerticalSolidList"/>
    <dgm:cxn modelId="{B609A9E4-1194-E845-A179-42A3B23DF9C2}" type="presOf" srcId="{AF0A3241-5552-4893-89CC-7AAAE3A19315}" destId="{EFD0B68F-99AD-4CDA-9E45-5ADA152CFD12}" srcOrd="0" destOrd="0" presId="urn:microsoft.com/office/officeart/2018/2/layout/IconVerticalSolidList"/>
    <dgm:cxn modelId="{31620515-7678-5946-84C1-B7FC99DFFCF0}" type="presParOf" srcId="{599783A8-4166-4337-AF24-3572BFBA44E7}" destId="{EF3BB6B0-3746-43D0-AB37-BC0C3062505A}" srcOrd="0" destOrd="0" presId="urn:microsoft.com/office/officeart/2018/2/layout/IconVerticalSolidList"/>
    <dgm:cxn modelId="{DE4606E0-D086-C940-AF9D-79E40E844068}" type="presParOf" srcId="{EF3BB6B0-3746-43D0-AB37-BC0C3062505A}" destId="{C8ABBACB-40EB-4587-BEE1-54A47A53BC55}" srcOrd="0" destOrd="0" presId="urn:microsoft.com/office/officeart/2018/2/layout/IconVerticalSolidList"/>
    <dgm:cxn modelId="{5C45574C-E31A-3342-AABF-9FFE06D34D51}" type="presParOf" srcId="{EF3BB6B0-3746-43D0-AB37-BC0C3062505A}" destId="{B7A9E4F9-9FDB-4599-9A46-6486C9E6DC1D}" srcOrd="1" destOrd="0" presId="urn:microsoft.com/office/officeart/2018/2/layout/IconVerticalSolidList"/>
    <dgm:cxn modelId="{C4E55044-EFF4-EB4E-967B-C5ADAC707D6F}" type="presParOf" srcId="{EF3BB6B0-3746-43D0-AB37-BC0C3062505A}" destId="{8E3CDEBE-D16B-436A-948E-C3158719D5F3}" srcOrd="2" destOrd="0" presId="urn:microsoft.com/office/officeart/2018/2/layout/IconVerticalSolidList"/>
    <dgm:cxn modelId="{EF346AC8-CA57-2D4B-9B12-958484757B9C}" type="presParOf" srcId="{EF3BB6B0-3746-43D0-AB37-BC0C3062505A}" destId="{FDA469FF-07F2-4CA1-A70E-6E23E6C63080}" srcOrd="3" destOrd="0" presId="urn:microsoft.com/office/officeart/2018/2/layout/IconVerticalSolidList"/>
    <dgm:cxn modelId="{BB321F60-8526-F447-BD75-EEF65CF95A11}" type="presParOf" srcId="{599783A8-4166-4337-AF24-3572BFBA44E7}" destId="{F6F5BF4E-B48A-40DC-8A80-E79182124D53}" srcOrd="1" destOrd="0" presId="urn:microsoft.com/office/officeart/2018/2/layout/IconVerticalSolidList"/>
    <dgm:cxn modelId="{48599E01-C7EA-FD4D-BC0A-EBC05411EDC5}" type="presParOf" srcId="{599783A8-4166-4337-AF24-3572BFBA44E7}" destId="{D47EFA49-378F-40F9-951B-E90565042969}" srcOrd="2" destOrd="0" presId="urn:microsoft.com/office/officeart/2018/2/layout/IconVerticalSolidList"/>
    <dgm:cxn modelId="{1B41BFE9-9AEE-AC4E-9908-44F8535941B0}" type="presParOf" srcId="{D47EFA49-378F-40F9-951B-E90565042969}" destId="{70E29123-12B8-4C72-9ED5-8DCFD629E5D0}" srcOrd="0" destOrd="0" presId="urn:microsoft.com/office/officeart/2018/2/layout/IconVerticalSolidList"/>
    <dgm:cxn modelId="{88FE6CF8-9726-9C48-886F-A25305D0B4D9}" type="presParOf" srcId="{D47EFA49-378F-40F9-951B-E90565042969}" destId="{F4E238B5-9467-49BB-9200-7E64031B68A2}" srcOrd="1" destOrd="0" presId="urn:microsoft.com/office/officeart/2018/2/layout/IconVerticalSolidList"/>
    <dgm:cxn modelId="{B62C30E7-A25E-F748-B3D0-7659F772FBBF}" type="presParOf" srcId="{D47EFA49-378F-40F9-951B-E90565042969}" destId="{78E3B3C2-99B4-4DE3-A287-5690DA851A46}" srcOrd="2" destOrd="0" presId="urn:microsoft.com/office/officeart/2018/2/layout/IconVerticalSolidList"/>
    <dgm:cxn modelId="{798C82CA-F4E6-514A-AE52-589D8644BED7}" type="presParOf" srcId="{D47EFA49-378F-40F9-951B-E90565042969}" destId="{F155194C-A982-46CC-B14C-2516752AF810}" srcOrd="3" destOrd="0" presId="urn:microsoft.com/office/officeart/2018/2/layout/IconVerticalSolidList"/>
    <dgm:cxn modelId="{C536E634-FED9-9A45-8C15-F0CCE814B0B3}" type="presParOf" srcId="{599783A8-4166-4337-AF24-3572BFBA44E7}" destId="{E52A5A8B-4FE6-44D6-95B6-8FE2A47D2D0F}" srcOrd="3" destOrd="0" presId="urn:microsoft.com/office/officeart/2018/2/layout/IconVerticalSolidList"/>
    <dgm:cxn modelId="{E8FC409C-DE40-874C-BA11-FD6C4938A602}" type="presParOf" srcId="{599783A8-4166-4337-AF24-3572BFBA44E7}" destId="{4E3C1943-2A09-40EA-9915-31CB84452822}" srcOrd="4" destOrd="0" presId="urn:microsoft.com/office/officeart/2018/2/layout/IconVerticalSolidList"/>
    <dgm:cxn modelId="{2924B321-637D-D344-9D7A-ABB7D4A83A9A}" type="presParOf" srcId="{4E3C1943-2A09-40EA-9915-31CB84452822}" destId="{69ABA5D9-A113-4827-AA7C-ADC6FCF448C2}" srcOrd="0" destOrd="0" presId="urn:microsoft.com/office/officeart/2018/2/layout/IconVerticalSolidList"/>
    <dgm:cxn modelId="{CA5C9913-50DB-884F-8AB0-270CCCD26A5B}" type="presParOf" srcId="{4E3C1943-2A09-40EA-9915-31CB84452822}" destId="{778CAC31-5260-437F-9912-B17D08DB13E0}" srcOrd="1" destOrd="0" presId="urn:microsoft.com/office/officeart/2018/2/layout/IconVerticalSolidList"/>
    <dgm:cxn modelId="{434C5B64-86FE-9743-B594-96AE52FDCBA2}" type="presParOf" srcId="{4E3C1943-2A09-40EA-9915-31CB84452822}" destId="{7394F900-328E-46BE-BDE5-9911B11906B0}" srcOrd="2" destOrd="0" presId="urn:microsoft.com/office/officeart/2018/2/layout/IconVerticalSolidList"/>
    <dgm:cxn modelId="{9D524E22-97DD-C147-9633-A2C7D91569A1}" type="presParOf" srcId="{4E3C1943-2A09-40EA-9915-31CB84452822}" destId="{EFD0B68F-99AD-4CDA-9E45-5ADA152CFD1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FA3E2DD-2A77-44A8-B727-8ABEF928AEC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A2DA118-AECF-4CEB-952F-C5CC7CF54E89}">
      <dgm:prSet/>
      <dgm:spPr/>
      <dgm:t>
        <a:bodyPr/>
        <a:lstStyle/>
        <a:p>
          <a:pPr>
            <a:defRPr b="1"/>
          </a:pPr>
          <a:r>
            <a:rPr lang="en-US"/>
            <a:t>Public needs to be more informed about AI</a:t>
          </a:r>
        </a:p>
      </dgm:t>
    </dgm:pt>
    <dgm:pt modelId="{15250AB6-023B-41E2-B059-8E67641A4811}" type="parTrans" cxnId="{A79AAAE2-3989-477E-9606-F79E337D0787}">
      <dgm:prSet/>
      <dgm:spPr/>
      <dgm:t>
        <a:bodyPr/>
        <a:lstStyle/>
        <a:p>
          <a:endParaRPr lang="en-US"/>
        </a:p>
      </dgm:t>
    </dgm:pt>
    <dgm:pt modelId="{44496C14-E81A-4983-9F50-01EBA3B5C593}" type="sibTrans" cxnId="{A79AAAE2-3989-477E-9606-F79E337D0787}">
      <dgm:prSet/>
      <dgm:spPr/>
      <dgm:t>
        <a:bodyPr/>
        <a:lstStyle/>
        <a:p>
          <a:endParaRPr lang="en-US"/>
        </a:p>
      </dgm:t>
    </dgm:pt>
    <dgm:pt modelId="{C1987C90-EC04-4AD9-861E-D486A12F9EB4}">
      <dgm:prSet/>
      <dgm:spPr/>
      <dgm:t>
        <a:bodyPr/>
        <a:lstStyle/>
        <a:p>
          <a:r>
            <a:rPr lang="en-US"/>
            <a:t>More science awareness needed</a:t>
          </a:r>
        </a:p>
      </dgm:t>
    </dgm:pt>
    <dgm:pt modelId="{D864FBA0-F89C-4242-B75A-3A22D090FDBE}" type="parTrans" cxnId="{8AD08ED4-115B-4B12-B7C1-B026DD04FAD2}">
      <dgm:prSet/>
      <dgm:spPr/>
      <dgm:t>
        <a:bodyPr/>
        <a:lstStyle/>
        <a:p>
          <a:endParaRPr lang="en-US"/>
        </a:p>
      </dgm:t>
    </dgm:pt>
    <dgm:pt modelId="{2FB2AB72-8254-4B72-8EC9-439444714603}" type="sibTrans" cxnId="{8AD08ED4-115B-4B12-B7C1-B026DD04FAD2}">
      <dgm:prSet/>
      <dgm:spPr/>
      <dgm:t>
        <a:bodyPr/>
        <a:lstStyle/>
        <a:p>
          <a:endParaRPr lang="en-US"/>
        </a:p>
      </dgm:t>
    </dgm:pt>
    <dgm:pt modelId="{8062E440-34D0-4905-833D-A603C9741076}">
      <dgm:prSet/>
      <dgm:spPr/>
      <dgm:t>
        <a:bodyPr/>
        <a:lstStyle/>
        <a:p>
          <a:r>
            <a:rPr lang="en-US"/>
            <a:t>COVID vaccine hesitancy</a:t>
          </a:r>
        </a:p>
      </dgm:t>
    </dgm:pt>
    <dgm:pt modelId="{F5B5DB3E-7CA3-45BF-A33E-B9BBDDB8D722}" type="parTrans" cxnId="{D35E3743-88F9-4FB3-9F4B-6F29B946CAE7}">
      <dgm:prSet/>
      <dgm:spPr/>
      <dgm:t>
        <a:bodyPr/>
        <a:lstStyle/>
        <a:p>
          <a:endParaRPr lang="en-US"/>
        </a:p>
      </dgm:t>
    </dgm:pt>
    <dgm:pt modelId="{F76582E5-6A86-4604-8FA1-1E99971BC26F}" type="sibTrans" cxnId="{D35E3743-88F9-4FB3-9F4B-6F29B946CAE7}">
      <dgm:prSet/>
      <dgm:spPr/>
      <dgm:t>
        <a:bodyPr/>
        <a:lstStyle/>
        <a:p>
          <a:endParaRPr lang="en-US"/>
        </a:p>
      </dgm:t>
    </dgm:pt>
    <dgm:pt modelId="{71CB1ABB-41D6-44EB-AB40-5775E1F18B8E}">
      <dgm:prSet/>
      <dgm:spPr/>
      <dgm:t>
        <a:bodyPr/>
        <a:lstStyle/>
        <a:p>
          <a:r>
            <a:rPr lang="en-US"/>
            <a:t>Fake news/misinformation</a:t>
          </a:r>
        </a:p>
      </dgm:t>
    </dgm:pt>
    <dgm:pt modelId="{433FC643-9091-442D-BDB6-ACB9C2EA8DC7}" type="parTrans" cxnId="{7FDACA26-B50C-4C17-A463-AE1ED6B8EB4A}">
      <dgm:prSet/>
      <dgm:spPr/>
      <dgm:t>
        <a:bodyPr/>
        <a:lstStyle/>
        <a:p>
          <a:endParaRPr lang="en-US"/>
        </a:p>
      </dgm:t>
    </dgm:pt>
    <dgm:pt modelId="{48B667CC-0836-4B63-9509-9614BCD341A1}" type="sibTrans" cxnId="{7FDACA26-B50C-4C17-A463-AE1ED6B8EB4A}">
      <dgm:prSet/>
      <dgm:spPr/>
      <dgm:t>
        <a:bodyPr/>
        <a:lstStyle/>
        <a:p>
          <a:endParaRPr lang="en-US"/>
        </a:p>
      </dgm:t>
    </dgm:pt>
    <dgm:pt modelId="{DFB81342-896B-47FE-AB4F-816FB3A4498A}">
      <dgm:prSet/>
      <dgm:spPr/>
      <dgm:t>
        <a:bodyPr/>
        <a:lstStyle/>
        <a:p>
          <a:pPr>
            <a:defRPr b="1"/>
          </a:pPr>
          <a:r>
            <a:rPr lang="en-US"/>
            <a:t>Resources</a:t>
          </a:r>
        </a:p>
      </dgm:t>
    </dgm:pt>
    <dgm:pt modelId="{FE724E6F-B7E6-4B65-BF62-D47EBA41BECC}" type="parTrans" cxnId="{D40F1E4D-BBDB-41EC-85CE-5C22AE0EE888}">
      <dgm:prSet/>
      <dgm:spPr/>
      <dgm:t>
        <a:bodyPr/>
        <a:lstStyle/>
        <a:p>
          <a:endParaRPr lang="en-US"/>
        </a:p>
      </dgm:t>
    </dgm:pt>
    <dgm:pt modelId="{D0D7538A-0342-480C-9A28-2F0B0D806BF3}" type="sibTrans" cxnId="{D40F1E4D-BBDB-41EC-85CE-5C22AE0EE888}">
      <dgm:prSet/>
      <dgm:spPr/>
      <dgm:t>
        <a:bodyPr/>
        <a:lstStyle/>
        <a:p>
          <a:endParaRPr lang="en-US"/>
        </a:p>
      </dgm:t>
    </dgm:pt>
    <dgm:pt modelId="{63F368E0-7974-4398-BFBA-F0EF15D46E55}">
      <dgm:prSet/>
      <dgm:spPr/>
      <dgm:t>
        <a:bodyPr/>
        <a:lstStyle/>
        <a:p>
          <a:r>
            <a:rPr lang="en-US">
              <a:hlinkClick xmlns:r="http://schemas.openxmlformats.org/officeDocument/2006/relationships" r:id="rId1"/>
            </a:rPr>
            <a:t>https://github.com/neelsoumya/ai_outreach</a:t>
          </a:r>
          <a:endParaRPr lang="en-US"/>
        </a:p>
      </dgm:t>
    </dgm:pt>
    <dgm:pt modelId="{5D32B20A-C50D-4E96-9372-D606C3344ADF}" type="parTrans" cxnId="{A4F3F90C-6770-48AF-9164-9D1960A6302F}">
      <dgm:prSet/>
      <dgm:spPr/>
      <dgm:t>
        <a:bodyPr/>
        <a:lstStyle/>
        <a:p>
          <a:endParaRPr lang="en-US"/>
        </a:p>
      </dgm:t>
    </dgm:pt>
    <dgm:pt modelId="{8BB08BD8-77C1-4E1E-95A3-40BB85E9F4C0}" type="sibTrans" cxnId="{A4F3F90C-6770-48AF-9164-9D1960A6302F}">
      <dgm:prSet/>
      <dgm:spPr/>
      <dgm:t>
        <a:bodyPr/>
        <a:lstStyle/>
        <a:p>
          <a:endParaRPr lang="en-US"/>
        </a:p>
      </dgm:t>
    </dgm:pt>
    <dgm:pt modelId="{95190516-4268-455A-8258-F02C899F3AC7}" type="pres">
      <dgm:prSet presAssocID="{DFA3E2DD-2A77-44A8-B727-8ABEF928AEC2}" presName="root" presStyleCnt="0">
        <dgm:presLayoutVars>
          <dgm:dir/>
          <dgm:resizeHandles val="exact"/>
        </dgm:presLayoutVars>
      </dgm:prSet>
      <dgm:spPr/>
    </dgm:pt>
    <dgm:pt modelId="{1A36E9E5-E1CC-4AA6-B018-4967EEFF24E5}" type="pres">
      <dgm:prSet presAssocID="{2A2DA118-AECF-4CEB-952F-C5CC7CF54E89}" presName="compNode" presStyleCnt="0"/>
      <dgm:spPr/>
    </dgm:pt>
    <dgm:pt modelId="{1B810641-3AB1-4C65-B049-DCC53CEDB2D5}" type="pres">
      <dgm:prSet presAssocID="{2A2DA118-AECF-4CEB-952F-C5CC7CF54E89}"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Needle"/>
        </a:ext>
      </dgm:extLst>
    </dgm:pt>
    <dgm:pt modelId="{BB676308-BDC6-4D92-8DB4-20F1FD87FD31}" type="pres">
      <dgm:prSet presAssocID="{2A2DA118-AECF-4CEB-952F-C5CC7CF54E89}" presName="iconSpace" presStyleCnt="0"/>
      <dgm:spPr/>
    </dgm:pt>
    <dgm:pt modelId="{969C66BB-7BF5-4B73-BEF8-F3B21FD3330F}" type="pres">
      <dgm:prSet presAssocID="{2A2DA118-AECF-4CEB-952F-C5CC7CF54E89}" presName="parTx" presStyleLbl="revTx" presStyleIdx="0" presStyleCnt="4">
        <dgm:presLayoutVars>
          <dgm:chMax val="0"/>
          <dgm:chPref val="0"/>
        </dgm:presLayoutVars>
      </dgm:prSet>
      <dgm:spPr/>
    </dgm:pt>
    <dgm:pt modelId="{952A90F1-CFA2-402D-B3F5-7CBEE18F7F06}" type="pres">
      <dgm:prSet presAssocID="{2A2DA118-AECF-4CEB-952F-C5CC7CF54E89}" presName="txSpace" presStyleCnt="0"/>
      <dgm:spPr/>
    </dgm:pt>
    <dgm:pt modelId="{8D8CD150-E35B-40BF-BC45-9DDA820C7917}" type="pres">
      <dgm:prSet presAssocID="{2A2DA118-AECF-4CEB-952F-C5CC7CF54E89}" presName="desTx" presStyleLbl="revTx" presStyleIdx="1" presStyleCnt="4">
        <dgm:presLayoutVars/>
      </dgm:prSet>
      <dgm:spPr/>
    </dgm:pt>
    <dgm:pt modelId="{807254DC-2271-4D25-BDBD-77FC5BB4557B}" type="pres">
      <dgm:prSet presAssocID="{44496C14-E81A-4983-9F50-01EBA3B5C593}" presName="sibTrans" presStyleCnt="0"/>
      <dgm:spPr/>
    </dgm:pt>
    <dgm:pt modelId="{5BA5FF85-35AC-4454-9BF0-5B8FAADD808A}" type="pres">
      <dgm:prSet presAssocID="{DFB81342-896B-47FE-AB4F-816FB3A4498A}" presName="compNode" presStyleCnt="0"/>
      <dgm:spPr/>
    </dgm:pt>
    <dgm:pt modelId="{0C11A44F-8F69-4298-ABE6-B2AFA4239420}" type="pres">
      <dgm:prSet presAssocID="{DFB81342-896B-47FE-AB4F-816FB3A4498A}"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Marker"/>
        </a:ext>
      </dgm:extLst>
    </dgm:pt>
    <dgm:pt modelId="{F4C6C8F8-D93C-435C-AEBE-2B6DC5D9CBE7}" type="pres">
      <dgm:prSet presAssocID="{DFB81342-896B-47FE-AB4F-816FB3A4498A}" presName="iconSpace" presStyleCnt="0"/>
      <dgm:spPr/>
    </dgm:pt>
    <dgm:pt modelId="{884CDFBC-8258-4B77-8F70-2BF7812E700A}" type="pres">
      <dgm:prSet presAssocID="{DFB81342-896B-47FE-AB4F-816FB3A4498A}" presName="parTx" presStyleLbl="revTx" presStyleIdx="2" presStyleCnt="4">
        <dgm:presLayoutVars>
          <dgm:chMax val="0"/>
          <dgm:chPref val="0"/>
        </dgm:presLayoutVars>
      </dgm:prSet>
      <dgm:spPr/>
    </dgm:pt>
    <dgm:pt modelId="{62DEC608-1397-4814-B71C-530A68557786}" type="pres">
      <dgm:prSet presAssocID="{DFB81342-896B-47FE-AB4F-816FB3A4498A}" presName="txSpace" presStyleCnt="0"/>
      <dgm:spPr/>
    </dgm:pt>
    <dgm:pt modelId="{25DD38FC-DACD-4324-BD4C-7BD573F07C53}" type="pres">
      <dgm:prSet presAssocID="{DFB81342-896B-47FE-AB4F-816FB3A4498A}" presName="desTx" presStyleLbl="revTx" presStyleIdx="3" presStyleCnt="4">
        <dgm:presLayoutVars/>
      </dgm:prSet>
      <dgm:spPr/>
    </dgm:pt>
  </dgm:ptLst>
  <dgm:cxnLst>
    <dgm:cxn modelId="{B10BD60A-752B-4A41-B56C-19E360BF27FC}" type="presOf" srcId="{C1987C90-EC04-4AD9-861E-D486A12F9EB4}" destId="{8D8CD150-E35B-40BF-BC45-9DDA820C7917}" srcOrd="0" destOrd="0" presId="urn:microsoft.com/office/officeart/2018/5/layout/CenteredIconLabelDescriptionList"/>
    <dgm:cxn modelId="{A4F3F90C-6770-48AF-9164-9D1960A6302F}" srcId="{DFB81342-896B-47FE-AB4F-816FB3A4498A}" destId="{63F368E0-7974-4398-BFBA-F0EF15D46E55}" srcOrd="0" destOrd="0" parTransId="{5D32B20A-C50D-4E96-9372-D606C3344ADF}" sibTransId="{8BB08BD8-77C1-4E1E-95A3-40BB85E9F4C0}"/>
    <dgm:cxn modelId="{7FDACA26-B50C-4C17-A463-AE1ED6B8EB4A}" srcId="{2A2DA118-AECF-4CEB-952F-C5CC7CF54E89}" destId="{71CB1ABB-41D6-44EB-AB40-5775E1F18B8E}" srcOrd="2" destOrd="0" parTransId="{433FC643-9091-442D-BDB6-ACB9C2EA8DC7}" sibTransId="{48B667CC-0836-4B63-9509-9614BCD341A1}"/>
    <dgm:cxn modelId="{B9EA5C27-F6D9-4094-9971-B2E5A4AB1799}" type="presOf" srcId="{8062E440-34D0-4905-833D-A603C9741076}" destId="{8D8CD150-E35B-40BF-BC45-9DDA820C7917}" srcOrd="0" destOrd="1" presId="urn:microsoft.com/office/officeart/2018/5/layout/CenteredIconLabelDescriptionList"/>
    <dgm:cxn modelId="{77D33729-15C0-4FF7-B649-3CBC3C75B064}" type="presOf" srcId="{DFA3E2DD-2A77-44A8-B727-8ABEF928AEC2}" destId="{95190516-4268-455A-8258-F02C899F3AC7}" srcOrd="0" destOrd="0" presId="urn:microsoft.com/office/officeart/2018/5/layout/CenteredIconLabelDescriptionList"/>
    <dgm:cxn modelId="{D35E3743-88F9-4FB3-9F4B-6F29B946CAE7}" srcId="{2A2DA118-AECF-4CEB-952F-C5CC7CF54E89}" destId="{8062E440-34D0-4905-833D-A603C9741076}" srcOrd="1" destOrd="0" parTransId="{F5B5DB3E-7CA3-45BF-A33E-B9BBDDB8D722}" sibTransId="{F76582E5-6A86-4604-8FA1-1E99971BC26F}"/>
    <dgm:cxn modelId="{D40F1E4D-BBDB-41EC-85CE-5C22AE0EE888}" srcId="{DFA3E2DD-2A77-44A8-B727-8ABEF928AEC2}" destId="{DFB81342-896B-47FE-AB4F-816FB3A4498A}" srcOrd="1" destOrd="0" parTransId="{FE724E6F-B7E6-4B65-BF62-D47EBA41BECC}" sibTransId="{D0D7538A-0342-480C-9A28-2F0B0D806BF3}"/>
    <dgm:cxn modelId="{4D38B179-CDA2-48E9-B1F2-957CCF7D3BFA}" type="presOf" srcId="{63F368E0-7974-4398-BFBA-F0EF15D46E55}" destId="{25DD38FC-DACD-4324-BD4C-7BD573F07C53}" srcOrd="0" destOrd="0" presId="urn:microsoft.com/office/officeart/2018/5/layout/CenteredIconLabelDescriptionList"/>
    <dgm:cxn modelId="{9EA4B594-4535-4D3E-9E78-F067322A697B}" type="presOf" srcId="{DFB81342-896B-47FE-AB4F-816FB3A4498A}" destId="{884CDFBC-8258-4B77-8F70-2BF7812E700A}" srcOrd="0" destOrd="0" presId="urn:microsoft.com/office/officeart/2018/5/layout/CenteredIconLabelDescriptionList"/>
    <dgm:cxn modelId="{93895099-48FC-4A31-9798-173C354918D3}" type="presOf" srcId="{71CB1ABB-41D6-44EB-AB40-5775E1F18B8E}" destId="{8D8CD150-E35B-40BF-BC45-9DDA820C7917}" srcOrd="0" destOrd="2" presId="urn:microsoft.com/office/officeart/2018/5/layout/CenteredIconLabelDescriptionList"/>
    <dgm:cxn modelId="{B0305ED4-DF30-48B4-B271-62A0E6B4E74A}" type="presOf" srcId="{2A2DA118-AECF-4CEB-952F-C5CC7CF54E89}" destId="{969C66BB-7BF5-4B73-BEF8-F3B21FD3330F}" srcOrd="0" destOrd="0" presId="urn:microsoft.com/office/officeart/2018/5/layout/CenteredIconLabelDescriptionList"/>
    <dgm:cxn modelId="{8AD08ED4-115B-4B12-B7C1-B026DD04FAD2}" srcId="{2A2DA118-AECF-4CEB-952F-C5CC7CF54E89}" destId="{C1987C90-EC04-4AD9-861E-D486A12F9EB4}" srcOrd="0" destOrd="0" parTransId="{D864FBA0-F89C-4242-B75A-3A22D090FDBE}" sibTransId="{2FB2AB72-8254-4B72-8EC9-439444714603}"/>
    <dgm:cxn modelId="{A79AAAE2-3989-477E-9606-F79E337D0787}" srcId="{DFA3E2DD-2A77-44A8-B727-8ABEF928AEC2}" destId="{2A2DA118-AECF-4CEB-952F-C5CC7CF54E89}" srcOrd="0" destOrd="0" parTransId="{15250AB6-023B-41E2-B059-8E67641A4811}" sibTransId="{44496C14-E81A-4983-9F50-01EBA3B5C593}"/>
    <dgm:cxn modelId="{642E5603-51D9-4631-BBEE-7FEE719B30A5}" type="presParOf" srcId="{95190516-4268-455A-8258-F02C899F3AC7}" destId="{1A36E9E5-E1CC-4AA6-B018-4967EEFF24E5}" srcOrd="0" destOrd="0" presId="urn:microsoft.com/office/officeart/2018/5/layout/CenteredIconLabelDescriptionList"/>
    <dgm:cxn modelId="{0DE62509-02BE-4D99-9AC8-B29F341DEF11}" type="presParOf" srcId="{1A36E9E5-E1CC-4AA6-B018-4967EEFF24E5}" destId="{1B810641-3AB1-4C65-B049-DCC53CEDB2D5}" srcOrd="0" destOrd="0" presId="urn:microsoft.com/office/officeart/2018/5/layout/CenteredIconLabelDescriptionList"/>
    <dgm:cxn modelId="{0F12EECD-8AA1-48AA-B5B2-EC8BCC26E74E}" type="presParOf" srcId="{1A36E9E5-E1CC-4AA6-B018-4967EEFF24E5}" destId="{BB676308-BDC6-4D92-8DB4-20F1FD87FD31}" srcOrd="1" destOrd="0" presId="urn:microsoft.com/office/officeart/2018/5/layout/CenteredIconLabelDescriptionList"/>
    <dgm:cxn modelId="{2840FB16-C563-4012-9460-99EE553B1069}" type="presParOf" srcId="{1A36E9E5-E1CC-4AA6-B018-4967EEFF24E5}" destId="{969C66BB-7BF5-4B73-BEF8-F3B21FD3330F}" srcOrd="2" destOrd="0" presId="urn:microsoft.com/office/officeart/2018/5/layout/CenteredIconLabelDescriptionList"/>
    <dgm:cxn modelId="{F3E3FAF3-AB80-4D93-8C53-BB914653E288}" type="presParOf" srcId="{1A36E9E5-E1CC-4AA6-B018-4967EEFF24E5}" destId="{952A90F1-CFA2-402D-B3F5-7CBEE18F7F06}" srcOrd="3" destOrd="0" presId="urn:microsoft.com/office/officeart/2018/5/layout/CenteredIconLabelDescriptionList"/>
    <dgm:cxn modelId="{3F997B62-B651-431E-8CB1-BD6D623B2875}" type="presParOf" srcId="{1A36E9E5-E1CC-4AA6-B018-4967EEFF24E5}" destId="{8D8CD150-E35B-40BF-BC45-9DDA820C7917}" srcOrd="4" destOrd="0" presId="urn:microsoft.com/office/officeart/2018/5/layout/CenteredIconLabelDescriptionList"/>
    <dgm:cxn modelId="{72D53642-4532-4A8F-A53C-1922CEA122EF}" type="presParOf" srcId="{95190516-4268-455A-8258-F02C899F3AC7}" destId="{807254DC-2271-4D25-BDBD-77FC5BB4557B}" srcOrd="1" destOrd="0" presId="urn:microsoft.com/office/officeart/2018/5/layout/CenteredIconLabelDescriptionList"/>
    <dgm:cxn modelId="{90BED25D-8A97-44D4-81FA-6E39C7C0D5C0}" type="presParOf" srcId="{95190516-4268-455A-8258-F02C899F3AC7}" destId="{5BA5FF85-35AC-4454-9BF0-5B8FAADD808A}" srcOrd="2" destOrd="0" presId="urn:microsoft.com/office/officeart/2018/5/layout/CenteredIconLabelDescriptionList"/>
    <dgm:cxn modelId="{54632E2E-6CA4-4188-8321-5AB7278FAC7A}" type="presParOf" srcId="{5BA5FF85-35AC-4454-9BF0-5B8FAADD808A}" destId="{0C11A44F-8F69-4298-ABE6-B2AFA4239420}" srcOrd="0" destOrd="0" presId="urn:microsoft.com/office/officeart/2018/5/layout/CenteredIconLabelDescriptionList"/>
    <dgm:cxn modelId="{45B1C8F6-279B-4531-9FCD-1EFBB6CEA2C7}" type="presParOf" srcId="{5BA5FF85-35AC-4454-9BF0-5B8FAADD808A}" destId="{F4C6C8F8-D93C-435C-AEBE-2B6DC5D9CBE7}" srcOrd="1" destOrd="0" presId="urn:microsoft.com/office/officeart/2018/5/layout/CenteredIconLabelDescriptionList"/>
    <dgm:cxn modelId="{FE9FF360-053F-4887-AE49-255B31E254E2}" type="presParOf" srcId="{5BA5FF85-35AC-4454-9BF0-5B8FAADD808A}" destId="{884CDFBC-8258-4B77-8F70-2BF7812E700A}" srcOrd="2" destOrd="0" presId="urn:microsoft.com/office/officeart/2018/5/layout/CenteredIconLabelDescriptionList"/>
    <dgm:cxn modelId="{D979DB2B-6DC4-4C29-AE3E-577184D49911}" type="presParOf" srcId="{5BA5FF85-35AC-4454-9BF0-5B8FAADD808A}" destId="{62DEC608-1397-4814-B71C-530A68557786}" srcOrd="3" destOrd="0" presId="urn:microsoft.com/office/officeart/2018/5/layout/CenteredIconLabelDescriptionList"/>
    <dgm:cxn modelId="{A0B91DF3-E1BF-4D6A-8CB4-9D1C3F774521}" type="presParOf" srcId="{5BA5FF85-35AC-4454-9BF0-5B8FAADD808A}" destId="{25DD38FC-DACD-4324-BD4C-7BD573F07C5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0C3AEBA-2F22-4860-B48E-8B8D0E74DA67}"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8EC5C20-2C1B-49F0-A318-1CD835CC549C}">
      <dgm:prSet/>
      <dgm:spPr/>
      <dgm:t>
        <a:bodyPr/>
        <a:lstStyle/>
        <a:p>
          <a:pPr>
            <a:defRPr b="1"/>
          </a:pPr>
          <a:r>
            <a:rPr lang="en-US"/>
            <a:t>Public needs to be involved</a:t>
          </a:r>
        </a:p>
      </dgm:t>
    </dgm:pt>
    <dgm:pt modelId="{C687C4A9-E2CA-4FD8-B354-CB6DD0C339D3}" type="parTrans" cxnId="{B6463B20-83FD-4047-A332-9E824ED1AEED}">
      <dgm:prSet/>
      <dgm:spPr/>
      <dgm:t>
        <a:bodyPr/>
        <a:lstStyle/>
        <a:p>
          <a:endParaRPr lang="en-US"/>
        </a:p>
      </dgm:t>
    </dgm:pt>
    <dgm:pt modelId="{554FE160-27A1-4966-8F95-1E481849C9A1}" type="sibTrans" cxnId="{B6463B20-83FD-4047-A332-9E824ED1AEED}">
      <dgm:prSet/>
      <dgm:spPr/>
      <dgm:t>
        <a:bodyPr/>
        <a:lstStyle/>
        <a:p>
          <a:endParaRPr lang="en-US"/>
        </a:p>
      </dgm:t>
    </dgm:pt>
    <dgm:pt modelId="{99AC9361-E069-4E9A-A1EB-4211E6D20C48}">
      <dgm:prSet/>
      <dgm:spPr/>
      <dgm:t>
        <a:bodyPr/>
        <a:lstStyle/>
        <a:p>
          <a:r>
            <a:rPr lang="en-US"/>
            <a:t>Netherlands (benefits fraud detection system)</a:t>
          </a:r>
        </a:p>
      </dgm:t>
    </dgm:pt>
    <dgm:pt modelId="{1822C143-A77C-4F6C-B7E3-ADEE573C3488}" type="parTrans" cxnId="{8C0025B2-5B56-4EC5-A220-D0DC3A64C026}">
      <dgm:prSet/>
      <dgm:spPr/>
      <dgm:t>
        <a:bodyPr/>
        <a:lstStyle/>
        <a:p>
          <a:endParaRPr lang="en-US"/>
        </a:p>
      </dgm:t>
    </dgm:pt>
    <dgm:pt modelId="{06B21A08-9FB3-40E7-92E5-5049F432187A}" type="sibTrans" cxnId="{8C0025B2-5B56-4EC5-A220-D0DC3A64C026}">
      <dgm:prSet/>
      <dgm:spPr/>
      <dgm:t>
        <a:bodyPr/>
        <a:lstStyle/>
        <a:p>
          <a:endParaRPr lang="en-US"/>
        </a:p>
      </dgm:t>
    </dgm:pt>
    <dgm:pt modelId="{ECE65CCC-93D5-47B2-865E-4C111462E8C5}">
      <dgm:prSet/>
      <dgm:spPr/>
      <dgm:t>
        <a:bodyPr/>
        <a:lstStyle/>
        <a:p>
          <a:r>
            <a:rPr lang="en-US"/>
            <a:t>Fujitsu scandal in UK</a:t>
          </a:r>
        </a:p>
      </dgm:t>
    </dgm:pt>
    <dgm:pt modelId="{D4F0EED3-B31F-4FA8-A1D3-5EF1AD3CD6ED}" type="parTrans" cxnId="{C1741FF7-26CA-4CF2-9B04-6B269F97BD44}">
      <dgm:prSet/>
      <dgm:spPr/>
      <dgm:t>
        <a:bodyPr/>
        <a:lstStyle/>
        <a:p>
          <a:endParaRPr lang="en-US"/>
        </a:p>
      </dgm:t>
    </dgm:pt>
    <dgm:pt modelId="{3DA88D26-435F-4F06-9D63-BD2F9C06789F}" type="sibTrans" cxnId="{C1741FF7-26CA-4CF2-9B04-6B269F97BD44}">
      <dgm:prSet/>
      <dgm:spPr/>
      <dgm:t>
        <a:bodyPr/>
        <a:lstStyle/>
        <a:p>
          <a:endParaRPr lang="en-US"/>
        </a:p>
      </dgm:t>
    </dgm:pt>
    <dgm:pt modelId="{F4F40DA3-AA15-46DC-B44F-FA48AFE87EC5}">
      <dgm:prSet/>
      <dgm:spPr/>
      <dgm:t>
        <a:bodyPr/>
        <a:lstStyle/>
        <a:p>
          <a:r>
            <a:rPr lang="en-US"/>
            <a:t>Monitoring (and human rights violation) of Uyghurs in China	</a:t>
          </a:r>
        </a:p>
      </dgm:t>
    </dgm:pt>
    <dgm:pt modelId="{95459F46-CF39-477C-959D-74C6F15974AF}" type="parTrans" cxnId="{B3BA99A8-4675-44CD-925E-70D9ACC6A388}">
      <dgm:prSet/>
      <dgm:spPr/>
      <dgm:t>
        <a:bodyPr/>
        <a:lstStyle/>
        <a:p>
          <a:endParaRPr lang="en-US"/>
        </a:p>
      </dgm:t>
    </dgm:pt>
    <dgm:pt modelId="{CF1D9F13-5FAD-4945-B261-9AB949E1CCA6}" type="sibTrans" cxnId="{B3BA99A8-4675-44CD-925E-70D9ACC6A388}">
      <dgm:prSet/>
      <dgm:spPr/>
      <dgm:t>
        <a:bodyPr/>
        <a:lstStyle/>
        <a:p>
          <a:endParaRPr lang="en-US"/>
        </a:p>
      </dgm:t>
    </dgm:pt>
    <dgm:pt modelId="{17FDE93F-CA74-4D90-A33A-A2FFC16D159C}">
      <dgm:prSet/>
      <dgm:spPr/>
      <dgm:t>
        <a:bodyPr/>
        <a:lstStyle/>
        <a:p>
          <a:pPr>
            <a:defRPr b="1"/>
          </a:pPr>
          <a:r>
            <a:rPr lang="en-US"/>
            <a:t>Citizen’s jury</a:t>
          </a:r>
        </a:p>
      </dgm:t>
    </dgm:pt>
    <dgm:pt modelId="{043E2C50-0BD1-4CDA-B558-FFF29CBD90FE}" type="parTrans" cxnId="{58545BE8-B631-4181-B2A9-5BA12E384C67}">
      <dgm:prSet/>
      <dgm:spPr/>
      <dgm:t>
        <a:bodyPr/>
        <a:lstStyle/>
        <a:p>
          <a:endParaRPr lang="en-US"/>
        </a:p>
      </dgm:t>
    </dgm:pt>
    <dgm:pt modelId="{366699F8-DC9D-42DA-9D6E-D001D571DBB2}" type="sibTrans" cxnId="{58545BE8-B631-4181-B2A9-5BA12E384C67}">
      <dgm:prSet/>
      <dgm:spPr/>
      <dgm:t>
        <a:bodyPr/>
        <a:lstStyle/>
        <a:p>
          <a:endParaRPr lang="en-US"/>
        </a:p>
      </dgm:t>
    </dgm:pt>
    <dgm:pt modelId="{C8FA0B2F-DA36-4935-830D-B03FDDAF9DA9}">
      <dgm:prSet/>
      <dgm:spPr/>
      <dgm:t>
        <a:bodyPr/>
        <a:lstStyle/>
        <a:p>
          <a:pPr>
            <a:defRPr b="1"/>
          </a:pPr>
          <a:r>
            <a:rPr lang="en-US"/>
            <a:t>Involving the public and end-users</a:t>
          </a:r>
        </a:p>
      </dgm:t>
    </dgm:pt>
    <dgm:pt modelId="{F12F0C66-F8AF-436F-9EFD-E6B5A1CEAB66}" type="parTrans" cxnId="{0631C76D-C3B3-4ADC-A6B8-544765AFFB1E}">
      <dgm:prSet/>
      <dgm:spPr/>
      <dgm:t>
        <a:bodyPr/>
        <a:lstStyle/>
        <a:p>
          <a:endParaRPr lang="en-US"/>
        </a:p>
      </dgm:t>
    </dgm:pt>
    <dgm:pt modelId="{6876FA23-473F-460C-8F51-CC085257CF8E}" type="sibTrans" cxnId="{0631C76D-C3B3-4ADC-A6B8-544765AFFB1E}">
      <dgm:prSet/>
      <dgm:spPr/>
      <dgm:t>
        <a:bodyPr/>
        <a:lstStyle/>
        <a:p>
          <a:endParaRPr lang="en-US"/>
        </a:p>
      </dgm:t>
    </dgm:pt>
    <dgm:pt modelId="{701D0C9D-7059-48FA-96D4-CF29AE5B0771}">
      <dgm:prSet/>
      <dgm:spPr/>
      <dgm:t>
        <a:bodyPr/>
        <a:lstStyle/>
        <a:p>
          <a:r>
            <a:rPr lang="en-US"/>
            <a:t>May lead to trustworthy AI systems</a:t>
          </a:r>
        </a:p>
      </dgm:t>
    </dgm:pt>
    <dgm:pt modelId="{8F24CFE9-61EE-4B79-A8AD-343BA9424F59}" type="parTrans" cxnId="{279302D5-D53D-453E-9BB4-948CF541B7F9}">
      <dgm:prSet/>
      <dgm:spPr/>
      <dgm:t>
        <a:bodyPr/>
        <a:lstStyle/>
        <a:p>
          <a:endParaRPr lang="en-US"/>
        </a:p>
      </dgm:t>
    </dgm:pt>
    <dgm:pt modelId="{A23B2FFC-71D6-4909-921B-8BDAB5529ECF}" type="sibTrans" cxnId="{279302D5-D53D-453E-9BB4-948CF541B7F9}">
      <dgm:prSet/>
      <dgm:spPr/>
      <dgm:t>
        <a:bodyPr/>
        <a:lstStyle/>
        <a:p>
          <a:endParaRPr lang="en-US"/>
        </a:p>
      </dgm:t>
    </dgm:pt>
    <dgm:pt modelId="{AE2A5330-D537-4441-AD71-377D86E305E5}" type="pres">
      <dgm:prSet presAssocID="{C0C3AEBA-2F22-4860-B48E-8B8D0E74DA67}" presName="root" presStyleCnt="0">
        <dgm:presLayoutVars>
          <dgm:dir/>
          <dgm:resizeHandles val="exact"/>
        </dgm:presLayoutVars>
      </dgm:prSet>
      <dgm:spPr/>
    </dgm:pt>
    <dgm:pt modelId="{B27EC55A-B54F-419A-B18A-9D257448EB20}" type="pres">
      <dgm:prSet presAssocID="{98EC5C20-2C1B-49F0-A318-1CD835CC549C}" presName="compNode" presStyleCnt="0"/>
      <dgm:spPr/>
    </dgm:pt>
    <dgm:pt modelId="{569CB554-E950-4970-A5F1-A27C97D325D5}" type="pres">
      <dgm:prSet presAssocID="{98EC5C20-2C1B-49F0-A318-1CD835CC54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4424144F-2444-426F-96F3-5C650A4572AC}" type="pres">
      <dgm:prSet presAssocID="{98EC5C20-2C1B-49F0-A318-1CD835CC549C}" presName="iconSpace" presStyleCnt="0"/>
      <dgm:spPr/>
    </dgm:pt>
    <dgm:pt modelId="{70397F9B-19E8-4469-AB7D-F743DF2C9C50}" type="pres">
      <dgm:prSet presAssocID="{98EC5C20-2C1B-49F0-A318-1CD835CC549C}" presName="parTx" presStyleLbl="revTx" presStyleIdx="0" presStyleCnt="6">
        <dgm:presLayoutVars>
          <dgm:chMax val="0"/>
          <dgm:chPref val="0"/>
        </dgm:presLayoutVars>
      </dgm:prSet>
      <dgm:spPr/>
    </dgm:pt>
    <dgm:pt modelId="{BC4FC8FC-284F-45DD-A7BB-F8A98D5256D3}" type="pres">
      <dgm:prSet presAssocID="{98EC5C20-2C1B-49F0-A318-1CD835CC549C}" presName="txSpace" presStyleCnt="0"/>
      <dgm:spPr/>
    </dgm:pt>
    <dgm:pt modelId="{80B109B0-7A3F-4A24-AD80-A08C13447A84}" type="pres">
      <dgm:prSet presAssocID="{98EC5C20-2C1B-49F0-A318-1CD835CC549C}" presName="desTx" presStyleLbl="revTx" presStyleIdx="1" presStyleCnt="6">
        <dgm:presLayoutVars/>
      </dgm:prSet>
      <dgm:spPr/>
    </dgm:pt>
    <dgm:pt modelId="{31ED6360-F8D0-46F8-ABB7-4996F66458DB}" type="pres">
      <dgm:prSet presAssocID="{554FE160-27A1-4966-8F95-1E481849C9A1}" presName="sibTrans" presStyleCnt="0"/>
      <dgm:spPr/>
    </dgm:pt>
    <dgm:pt modelId="{C6ED5842-FC37-4DBE-8AAC-F66EC34E6811}" type="pres">
      <dgm:prSet presAssocID="{17FDE93F-CA74-4D90-A33A-A2FFC16D159C}" presName="compNode" presStyleCnt="0"/>
      <dgm:spPr/>
    </dgm:pt>
    <dgm:pt modelId="{17EF2672-1A9A-487F-9754-D3B4D5B2030E}" type="pres">
      <dgm:prSet presAssocID="{17FDE93F-CA74-4D90-A33A-A2FFC16D15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vel"/>
        </a:ext>
      </dgm:extLst>
    </dgm:pt>
    <dgm:pt modelId="{B74C74D3-67BC-4DBA-BFC4-6828D894EA52}" type="pres">
      <dgm:prSet presAssocID="{17FDE93F-CA74-4D90-A33A-A2FFC16D159C}" presName="iconSpace" presStyleCnt="0"/>
      <dgm:spPr/>
    </dgm:pt>
    <dgm:pt modelId="{7B44B78D-792D-4D0E-B61F-B36BC2A392A5}" type="pres">
      <dgm:prSet presAssocID="{17FDE93F-CA74-4D90-A33A-A2FFC16D159C}" presName="parTx" presStyleLbl="revTx" presStyleIdx="2" presStyleCnt="6">
        <dgm:presLayoutVars>
          <dgm:chMax val="0"/>
          <dgm:chPref val="0"/>
        </dgm:presLayoutVars>
      </dgm:prSet>
      <dgm:spPr/>
    </dgm:pt>
    <dgm:pt modelId="{66507BD2-C6D6-4B16-9F88-AF191B044804}" type="pres">
      <dgm:prSet presAssocID="{17FDE93F-CA74-4D90-A33A-A2FFC16D159C}" presName="txSpace" presStyleCnt="0"/>
      <dgm:spPr/>
    </dgm:pt>
    <dgm:pt modelId="{02A7F822-46B0-4CC1-AE0A-AFE4D0F452D5}" type="pres">
      <dgm:prSet presAssocID="{17FDE93F-CA74-4D90-A33A-A2FFC16D159C}" presName="desTx" presStyleLbl="revTx" presStyleIdx="3" presStyleCnt="6">
        <dgm:presLayoutVars/>
      </dgm:prSet>
      <dgm:spPr/>
    </dgm:pt>
    <dgm:pt modelId="{549BA90A-4AA1-4ED0-8A0D-D0FA828C9ABE}" type="pres">
      <dgm:prSet presAssocID="{366699F8-DC9D-42DA-9D6E-D001D571DBB2}" presName="sibTrans" presStyleCnt="0"/>
      <dgm:spPr/>
    </dgm:pt>
    <dgm:pt modelId="{D3B795C1-388E-4EBE-A01C-99E944CF4660}" type="pres">
      <dgm:prSet presAssocID="{C8FA0B2F-DA36-4935-830D-B03FDDAF9DA9}" presName="compNode" presStyleCnt="0"/>
      <dgm:spPr/>
    </dgm:pt>
    <dgm:pt modelId="{857BCD06-FE04-4D63-A2CB-047CCFEB8C1D}" type="pres">
      <dgm:prSet presAssocID="{C8FA0B2F-DA36-4935-830D-B03FDDAF9D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2493BEA9-F26C-4D9E-AFAD-B4F45CC11F20}" type="pres">
      <dgm:prSet presAssocID="{C8FA0B2F-DA36-4935-830D-B03FDDAF9DA9}" presName="iconSpace" presStyleCnt="0"/>
      <dgm:spPr/>
    </dgm:pt>
    <dgm:pt modelId="{F35513C8-5224-4331-A226-F172E5D01A53}" type="pres">
      <dgm:prSet presAssocID="{C8FA0B2F-DA36-4935-830D-B03FDDAF9DA9}" presName="parTx" presStyleLbl="revTx" presStyleIdx="4" presStyleCnt="6">
        <dgm:presLayoutVars>
          <dgm:chMax val="0"/>
          <dgm:chPref val="0"/>
        </dgm:presLayoutVars>
      </dgm:prSet>
      <dgm:spPr/>
    </dgm:pt>
    <dgm:pt modelId="{C50770D5-C046-4530-9048-63A3E73C30A5}" type="pres">
      <dgm:prSet presAssocID="{C8FA0B2F-DA36-4935-830D-B03FDDAF9DA9}" presName="txSpace" presStyleCnt="0"/>
      <dgm:spPr/>
    </dgm:pt>
    <dgm:pt modelId="{656F3F31-7580-4B2E-ADA7-7AF9E2CED452}" type="pres">
      <dgm:prSet presAssocID="{C8FA0B2F-DA36-4935-830D-B03FDDAF9DA9}" presName="desTx" presStyleLbl="revTx" presStyleIdx="5" presStyleCnt="6">
        <dgm:presLayoutVars/>
      </dgm:prSet>
      <dgm:spPr/>
    </dgm:pt>
  </dgm:ptLst>
  <dgm:cxnLst>
    <dgm:cxn modelId="{B6463B20-83FD-4047-A332-9E824ED1AEED}" srcId="{C0C3AEBA-2F22-4860-B48E-8B8D0E74DA67}" destId="{98EC5C20-2C1B-49F0-A318-1CD835CC549C}" srcOrd="0" destOrd="0" parTransId="{C687C4A9-E2CA-4FD8-B354-CB6DD0C339D3}" sibTransId="{554FE160-27A1-4966-8F95-1E481849C9A1}"/>
    <dgm:cxn modelId="{8196E427-420C-4C56-AF0D-3992B60BDF7F}" type="presOf" srcId="{99AC9361-E069-4E9A-A1EB-4211E6D20C48}" destId="{80B109B0-7A3F-4A24-AD80-A08C13447A84}" srcOrd="0" destOrd="0" presId="urn:microsoft.com/office/officeart/2018/2/layout/IconLabelDescriptionList"/>
    <dgm:cxn modelId="{1C578041-99A3-41A7-B038-EB4C1086D7E3}" type="presOf" srcId="{F4F40DA3-AA15-46DC-B44F-FA48AFE87EC5}" destId="{80B109B0-7A3F-4A24-AD80-A08C13447A84}" srcOrd="0" destOrd="2" presId="urn:microsoft.com/office/officeart/2018/2/layout/IconLabelDescriptionList"/>
    <dgm:cxn modelId="{FD975E56-7B6C-4CC9-A453-A4564C3E896D}" type="presOf" srcId="{C0C3AEBA-2F22-4860-B48E-8B8D0E74DA67}" destId="{AE2A5330-D537-4441-AD71-377D86E305E5}" srcOrd="0" destOrd="0" presId="urn:microsoft.com/office/officeart/2018/2/layout/IconLabelDescriptionList"/>
    <dgm:cxn modelId="{0631C76D-C3B3-4ADC-A6B8-544765AFFB1E}" srcId="{C0C3AEBA-2F22-4860-B48E-8B8D0E74DA67}" destId="{C8FA0B2F-DA36-4935-830D-B03FDDAF9DA9}" srcOrd="2" destOrd="0" parTransId="{F12F0C66-F8AF-436F-9EFD-E6B5A1CEAB66}" sibTransId="{6876FA23-473F-460C-8F51-CC085257CF8E}"/>
    <dgm:cxn modelId="{B3BA99A8-4675-44CD-925E-70D9ACC6A388}" srcId="{98EC5C20-2C1B-49F0-A318-1CD835CC549C}" destId="{F4F40DA3-AA15-46DC-B44F-FA48AFE87EC5}" srcOrd="2" destOrd="0" parTransId="{95459F46-CF39-477C-959D-74C6F15974AF}" sibTransId="{CF1D9F13-5FAD-4945-B261-9AB949E1CCA6}"/>
    <dgm:cxn modelId="{8C0025B2-5B56-4EC5-A220-D0DC3A64C026}" srcId="{98EC5C20-2C1B-49F0-A318-1CD835CC549C}" destId="{99AC9361-E069-4E9A-A1EB-4211E6D20C48}" srcOrd="0" destOrd="0" parTransId="{1822C143-A77C-4F6C-B7E3-ADEE573C3488}" sibTransId="{06B21A08-9FB3-40E7-92E5-5049F432187A}"/>
    <dgm:cxn modelId="{1AAC05B7-1C88-40D2-B1E4-A7EFD3925AB5}" type="presOf" srcId="{C8FA0B2F-DA36-4935-830D-B03FDDAF9DA9}" destId="{F35513C8-5224-4331-A226-F172E5D01A53}" srcOrd="0" destOrd="0" presId="urn:microsoft.com/office/officeart/2018/2/layout/IconLabelDescriptionList"/>
    <dgm:cxn modelId="{F52EECC0-6E90-4325-AEA3-D00AA6365ABE}" type="presOf" srcId="{ECE65CCC-93D5-47B2-865E-4C111462E8C5}" destId="{80B109B0-7A3F-4A24-AD80-A08C13447A84}" srcOrd="0" destOrd="1" presId="urn:microsoft.com/office/officeart/2018/2/layout/IconLabelDescriptionList"/>
    <dgm:cxn modelId="{9A3B73D4-F4F3-4263-B15A-6DF5C491105C}" type="presOf" srcId="{701D0C9D-7059-48FA-96D4-CF29AE5B0771}" destId="{656F3F31-7580-4B2E-ADA7-7AF9E2CED452}" srcOrd="0" destOrd="0" presId="urn:microsoft.com/office/officeart/2018/2/layout/IconLabelDescriptionList"/>
    <dgm:cxn modelId="{279302D5-D53D-453E-9BB4-948CF541B7F9}" srcId="{C8FA0B2F-DA36-4935-830D-B03FDDAF9DA9}" destId="{701D0C9D-7059-48FA-96D4-CF29AE5B0771}" srcOrd="0" destOrd="0" parTransId="{8F24CFE9-61EE-4B79-A8AD-343BA9424F59}" sibTransId="{A23B2FFC-71D6-4909-921B-8BDAB5529ECF}"/>
    <dgm:cxn modelId="{94476FE5-1C41-4381-B2A5-DF856B353E37}" type="presOf" srcId="{98EC5C20-2C1B-49F0-A318-1CD835CC549C}" destId="{70397F9B-19E8-4469-AB7D-F743DF2C9C50}" srcOrd="0" destOrd="0" presId="urn:microsoft.com/office/officeart/2018/2/layout/IconLabelDescriptionList"/>
    <dgm:cxn modelId="{58545BE8-B631-4181-B2A9-5BA12E384C67}" srcId="{C0C3AEBA-2F22-4860-B48E-8B8D0E74DA67}" destId="{17FDE93F-CA74-4D90-A33A-A2FFC16D159C}" srcOrd="1" destOrd="0" parTransId="{043E2C50-0BD1-4CDA-B558-FFF29CBD90FE}" sibTransId="{366699F8-DC9D-42DA-9D6E-D001D571DBB2}"/>
    <dgm:cxn modelId="{C1741FF7-26CA-4CF2-9B04-6B269F97BD44}" srcId="{98EC5C20-2C1B-49F0-A318-1CD835CC549C}" destId="{ECE65CCC-93D5-47B2-865E-4C111462E8C5}" srcOrd="1" destOrd="0" parTransId="{D4F0EED3-B31F-4FA8-A1D3-5EF1AD3CD6ED}" sibTransId="{3DA88D26-435F-4F06-9D63-BD2F9C06789F}"/>
    <dgm:cxn modelId="{4B760CF8-6A06-42B1-864A-36F7B41CC99C}" type="presOf" srcId="{17FDE93F-CA74-4D90-A33A-A2FFC16D159C}" destId="{7B44B78D-792D-4D0E-B61F-B36BC2A392A5}" srcOrd="0" destOrd="0" presId="urn:microsoft.com/office/officeart/2018/2/layout/IconLabelDescriptionList"/>
    <dgm:cxn modelId="{F7E52355-5B25-496D-B457-03D37C91D5A9}" type="presParOf" srcId="{AE2A5330-D537-4441-AD71-377D86E305E5}" destId="{B27EC55A-B54F-419A-B18A-9D257448EB20}" srcOrd="0" destOrd="0" presId="urn:microsoft.com/office/officeart/2018/2/layout/IconLabelDescriptionList"/>
    <dgm:cxn modelId="{DF694128-DF3F-4A79-B5E3-694628010057}" type="presParOf" srcId="{B27EC55A-B54F-419A-B18A-9D257448EB20}" destId="{569CB554-E950-4970-A5F1-A27C97D325D5}" srcOrd="0" destOrd="0" presId="urn:microsoft.com/office/officeart/2018/2/layout/IconLabelDescriptionList"/>
    <dgm:cxn modelId="{21A1CB07-E7F6-4CB8-8ED1-450D5984FB5D}" type="presParOf" srcId="{B27EC55A-B54F-419A-B18A-9D257448EB20}" destId="{4424144F-2444-426F-96F3-5C650A4572AC}" srcOrd="1" destOrd="0" presId="urn:microsoft.com/office/officeart/2018/2/layout/IconLabelDescriptionList"/>
    <dgm:cxn modelId="{6CEBB0AA-E87F-439E-9DFE-24DAED804DBD}" type="presParOf" srcId="{B27EC55A-B54F-419A-B18A-9D257448EB20}" destId="{70397F9B-19E8-4469-AB7D-F743DF2C9C50}" srcOrd="2" destOrd="0" presId="urn:microsoft.com/office/officeart/2018/2/layout/IconLabelDescriptionList"/>
    <dgm:cxn modelId="{A9B12DD3-9115-4B2C-B74D-6074759D6116}" type="presParOf" srcId="{B27EC55A-B54F-419A-B18A-9D257448EB20}" destId="{BC4FC8FC-284F-45DD-A7BB-F8A98D5256D3}" srcOrd="3" destOrd="0" presId="urn:microsoft.com/office/officeart/2018/2/layout/IconLabelDescriptionList"/>
    <dgm:cxn modelId="{405F721F-3E6C-402E-B500-4495001CE21B}" type="presParOf" srcId="{B27EC55A-B54F-419A-B18A-9D257448EB20}" destId="{80B109B0-7A3F-4A24-AD80-A08C13447A84}" srcOrd="4" destOrd="0" presId="urn:microsoft.com/office/officeart/2018/2/layout/IconLabelDescriptionList"/>
    <dgm:cxn modelId="{3D308602-D6B8-4D37-8373-A7D4010D6E8D}" type="presParOf" srcId="{AE2A5330-D537-4441-AD71-377D86E305E5}" destId="{31ED6360-F8D0-46F8-ABB7-4996F66458DB}" srcOrd="1" destOrd="0" presId="urn:microsoft.com/office/officeart/2018/2/layout/IconLabelDescriptionList"/>
    <dgm:cxn modelId="{C7C3E5FF-73ED-4FE8-9F9A-C80699974A4B}" type="presParOf" srcId="{AE2A5330-D537-4441-AD71-377D86E305E5}" destId="{C6ED5842-FC37-4DBE-8AAC-F66EC34E6811}" srcOrd="2" destOrd="0" presId="urn:microsoft.com/office/officeart/2018/2/layout/IconLabelDescriptionList"/>
    <dgm:cxn modelId="{276FDCEB-EA3B-4595-947E-4F51ACB2B656}" type="presParOf" srcId="{C6ED5842-FC37-4DBE-8AAC-F66EC34E6811}" destId="{17EF2672-1A9A-487F-9754-D3B4D5B2030E}" srcOrd="0" destOrd="0" presId="urn:microsoft.com/office/officeart/2018/2/layout/IconLabelDescriptionList"/>
    <dgm:cxn modelId="{6CC8FD12-585F-41A9-BDB2-A1B4AC0C934A}" type="presParOf" srcId="{C6ED5842-FC37-4DBE-8AAC-F66EC34E6811}" destId="{B74C74D3-67BC-4DBA-BFC4-6828D894EA52}" srcOrd="1" destOrd="0" presId="urn:microsoft.com/office/officeart/2018/2/layout/IconLabelDescriptionList"/>
    <dgm:cxn modelId="{1661EE93-D222-47EA-9735-B74046F216DB}" type="presParOf" srcId="{C6ED5842-FC37-4DBE-8AAC-F66EC34E6811}" destId="{7B44B78D-792D-4D0E-B61F-B36BC2A392A5}" srcOrd="2" destOrd="0" presId="urn:microsoft.com/office/officeart/2018/2/layout/IconLabelDescriptionList"/>
    <dgm:cxn modelId="{0FBBF1EB-888A-4A2F-B33F-DB4573E30633}" type="presParOf" srcId="{C6ED5842-FC37-4DBE-8AAC-F66EC34E6811}" destId="{66507BD2-C6D6-4B16-9F88-AF191B044804}" srcOrd="3" destOrd="0" presId="urn:microsoft.com/office/officeart/2018/2/layout/IconLabelDescriptionList"/>
    <dgm:cxn modelId="{7497759C-F369-40AB-B6FC-8B2924EA43A5}" type="presParOf" srcId="{C6ED5842-FC37-4DBE-8AAC-F66EC34E6811}" destId="{02A7F822-46B0-4CC1-AE0A-AFE4D0F452D5}" srcOrd="4" destOrd="0" presId="urn:microsoft.com/office/officeart/2018/2/layout/IconLabelDescriptionList"/>
    <dgm:cxn modelId="{511DBDCA-E707-468C-88E2-7D49896EC364}" type="presParOf" srcId="{AE2A5330-D537-4441-AD71-377D86E305E5}" destId="{549BA90A-4AA1-4ED0-8A0D-D0FA828C9ABE}" srcOrd="3" destOrd="0" presId="urn:microsoft.com/office/officeart/2018/2/layout/IconLabelDescriptionList"/>
    <dgm:cxn modelId="{1BFA044B-7742-46FE-A812-546CD2F3893D}" type="presParOf" srcId="{AE2A5330-D537-4441-AD71-377D86E305E5}" destId="{D3B795C1-388E-4EBE-A01C-99E944CF4660}" srcOrd="4" destOrd="0" presId="urn:microsoft.com/office/officeart/2018/2/layout/IconLabelDescriptionList"/>
    <dgm:cxn modelId="{853017D5-1D03-4DE6-899A-A2891A4F0B76}" type="presParOf" srcId="{D3B795C1-388E-4EBE-A01C-99E944CF4660}" destId="{857BCD06-FE04-4D63-A2CB-047CCFEB8C1D}" srcOrd="0" destOrd="0" presId="urn:microsoft.com/office/officeart/2018/2/layout/IconLabelDescriptionList"/>
    <dgm:cxn modelId="{DD248876-5319-4CAE-850E-633894DDD142}" type="presParOf" srcId="{D3B795C1-388E-4EBE-A01C-99E944CF4660}" destId="{2493BEA9-F26C-4D9E-AFAD-B4F45CC11F20}" srcOrd="1" destOrd="0" presId="urn:microsoft.com/office/officeart/2018/2/layout/IconLabelDescriptionList"/>
    <dgm:cxn modelId="{16BE9BED-2BE3-4989-A586-A69AD4146E2D}" type="presParOf" srcId="{D3B795C1-388E-4EBE-A01C-99E944CF4660}" destId="{F35513C8-5224-4331-A226-F172E5D01A53}" srcOrd="2" destOrd="0" presId="urn:microsoft.com/office/officeart/2018/2/layout/IconLabelDescriptionList"/>
    <dgm:cxn modelId="{19CB7EA0-51C4-410B-84AE-9002035A72CF}" type="presParOf" srcId="{D3B795C1-388E-4EBE-A01C-99E944CF4660}" destId="{C50770D5-C046-4530-9048-63A3E73C30A5}" srcOrd="3" destOrd="0" presId="urn:microsoft.com/office/officeart/2018/2/layout/IconLabelDescriptionList"/>
    <dgm:cxn modelId="{F54ABCD9-1A90-4918-8542-21BC4BCE0648}" type="presParOf" srcId="{D3B795C1-388E-4EBE-A01C-99E944CF4660}" destId="{656F3F31-7580-4B2E-ADA7-7AF9E2CED45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6539277-E0A3-42C9-9D12-AD5A2B4AD9F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F2081DD-B181-48E1-86DD-2781E21E816C}">
      <dgm:prSet/>
      <dgm:spPr/>
      <dgm:t>
        <a:bodyPr/>
        <a:lstStyle/>
        <a:p>
          <a:r>
            <a:rPr lang="en-US"/>
            <a:t>Allow the public to build models and develop their own understanding</a:t>
          </a:r>
        </a:p>
      </dgm:t>
    </dgm:pt>
    <dgm:pt modelId="{504FD260-E0B5-4C6A-A78D-A5085EE41E7E}" type="parTrans" cxnId="{598179F5-DB87-40D7-8711-085CD74A8A79}">
      <dgm:prSet/>
      <dgm:spPr/>
      <dgm:t>
        <a:bodyPr/>
        <a:lstStyle/>
        <a:p>
          <a:endParaRPr lang="en-US"/>
        </a:p>
      </dgm:t>
    </dgm:pt>
    <dgm:pt modelId="{64BC254B-239A-48E7-BF32-C210E0EE5087}" type="sibTrans" cxnId="{598179F5-DB87-40D7-8711-085CD74A8A79}">
      <dgm:prSet/>
      <dgm:spPr/>
      <dgm:t>
        <a:bodyPr/>
        <a:lstStyle/>
        <a:p>
          <a:endParaRPr lang="en-US"/>
        </a:p>
      </dgm:t>
    </dgm:pt>
    <dgm:pt modelId="{6529F6E8-05A6-4B7A-947F-D6E51868753E}">
      <dgm:prSet/>
      <dgm:spPr/>
      <dgm:t>
        <a:bodyPr/>
        <a:lstStyle/>
        <a:p>
          <a:r>
            <a:rPr lang="en-US"/>
            <a:t>Power to the people</a:t>
          </a:r>
        </a:p>
      </dgm:t>
    </dgm:pt>
    <dgm:pt modelId="{EE2493F8-03AC-4259-A941-4CDBB9301BAD}" type="parTrans" cxnId="{585290F4-515F-418F-BA07-F8629A698063}">
      <dgm:prSet/>
      <dgm:spPr/>
      <dgm:t>
        <a:bodyPr/>
        <a:lstStyle/>
        <a:p>
          <a:endParaRPr lang="en-US"/>
        </a:p>
      </dgm:t>
    </dgm:pt>
    <dgm:pt modelId="{4EA2580A-44DF-42C5-A29F-029625F197F1}" type="sibTrans" cxnId="{585290F4-515F-418F-BA07-F8629A698063}">
      <dgm:prSet/>
      <dgm:spPr/>
      <dgm:t>
        <a:bodyPr/>
        <a:lstStyle/>
        <a:p>
          <a:endParaRPr lang="en-US"/>
        </a:p>
      </dgm:t>
    </dgm:pt>
    <dgm:pt modelId="{478D3B15-A2D1-4421-BF8A-CDE52C7E20E3}">
      <dgm:prSet/>
      <dgm:spPr/>
      <dgm:t>
        <a:bodyPr/>
        <a:lstStyle/>
        <a:p>
          <a:r>
            <a:rPr lang="en-US" i="1"/>
            <a:t>AI of the people, by the people, for the people</a:t>
          </a:r>
          <a:endParaRPr lang="en-US"/>
        </a:p>
      </dgm:t>
    </dgm:pt>
    <dgm:pt modelId="{56D4B2F8-E26C-4312-9265-3D87F33D15A8}" type="parTrans" cxnId="{3574D4A1-BE9E-4D0A-8ABC-A636E2FC0D81}">
      <dgm:prSet/>
      <dgm:spPr/>
      <dgm:t>
        <a:bodyPr/>
        <a:lstStyle/>
        <a:p>
          <a:endParaRPr lang="en-US"/>
        </a:p>
      </dgm:t>
    </dgm:pt>
    <dgm:pt modelId="{157C7EB4-C73D-4417-990C-B403C4751CE1}" type="sibTrans" cxnId="{3574D4A1-BE9E-4D0A-8ABC-A636E2FC0D81}">
      <dgm:prSet/>
      <dgm:spPr/>
      <dgm:t>
        <a:bodyPr/>
        <a:lstStyle/>
        <a:p>
          <a:endParaRPr lang="en-US"/>
        </a:p>
      </dgm:t>
    </dgm:pt>
    <dgm:pt modelId="{1B3DBFBA-9127-4A41-A048-23B3FB72B75D}">
      <dgm:prSet/>
      <dgm:spPr/>
      <dgm:t>
        <a:bodyPr/>
        <a:lstStyle/>
        <a:p>
          <a:r>
            <a:rPr lang="en-US"/>
            <a:t>Citizen jury</a:t>
          </a:r>
        </a:p>
      </dgm:t>
    </dgm:pt>
    <dgm:pt modelId="{05924F9A-A3E2-42F9-B54B-7D7AA9EFCAD3}" type="parTrans" cxnId="{CD3C0B80-40E9-4FF8-8BF5-073B75486209}">
      <dgm:prSet/>
      <dgm:spPr/>
      <dgm:t>
        <a:bodyPr/>
        <a:lstStyle/>
        <a:p>
          <a:endParaRPr lang="en-US"/>
        </a:p>
      </dgm:t>
    </dgm:pt>
    <dgm:pt modelId="{B2779984-3F95-497B-A51D-A3EC36EF5226}" type="sibTrans" cxnId="{CD3C0B80-40E9-4FF8-8BF5-073B75486209}">
      <dgm:prSet/>
      <dgm:spPr/>
      <dgm:t>
        <a:bodyPr/>
        <a:lstStyle/>
        <a:p>
          <a:endParaRPr lang="en-US"/>
        </a:p>
      </dgm:t>
    </dgm:pt>
    <dgm:pt modelId="{554F09D5-C813-4703-B07F-4E460969CCE0}">
      <dgm:prSet/>
      <dgm:spPr/>
      <dgm:t>
        <a:bodyPr/>
        <a:lstStyle/>
        <a:p>
          <a:r>
            <a:rPr lang="en-US"/>
            <a:t>Applicable to areas beyond healthcare</a:t>
          </a:r>
        </a:p>
      </dgm:t>
    </dgm:pt>
    <dgm:pt modelId="{704899C1-8B76-4966-9D96-5223A92FE50D}" type="parTrans" cxnId="{3CB47122-2B22-4564-A837-A537523F1A99}">
      <dgm:prSet/>
      <dgm:spPr/>
      <dgm:t>
        <a:bodyPr/>
        <a:lstStyle/>
        <a:p>
          <a:endParaRPr lang="en-US"/>
        </a:p>
      </dgm:t>
    </dgm:pt>
    <dgm:pt modelId="{9AF9908D-5A70-4EBC-AB21-9D4D4B1807D9}" type="sibTrans" cxnId="{3CB47122-2B22-4564-A837-A537523F1A99}">
      <dgm:prSet/>
      <dgm:spPr/>
      <dgm:t>
        <a:bodyPr/>
        <a:lstStyle/>
        <a:p>
          <a:endParaRPr lang="en-US"/>
        </a:p>
      </dgm:t>
    </dgm:pt>
    <dgm:pt modelId="{C228E1F6-721A-D64E-A0F5-7507AE6DA9B6}" type="pres">
      <dgm:prSet presAssocID="{36539277-E0A3-42C9-9D12-AD5A2B4AD9F6}" presName="linear" presStyleCnt="0">
        <dgm:presLayoutVars>
          <dgm:animLvl val="lvl"/>
          <dgm:resizeHandles val="exact"/>
        </dgm:presLayoutVars>
      </dgm:prSet>
      <dgm:spPr/>
    </dgm:pt>
    <dgm:pt modelId="{5D4EF08D-7D22-C54C-97E4-946155DA70E7}" type="pres">
      <dgm:prSet presAssocID="{2F2081DD-B181-48E1-86DD-2781E21E816C}" presName="parentText" presStyleLbl="node1" presStyleIdx="0" presStyleCnt="5">
        <dgm:presLayoutVars>
          <dgm:chMax val="0"/>
          <dgm:bulletEnabled val="1"/>
        </dgm:presLayoutVars>
      </dgm:prSet>
      <dgm:spPr/>
    </dgm:pt>
    <dgm:pt modelId="{7AD7EA8A-987E-624D-8DBA-612BFDECEC93}" type="pres">
      <dgm:prSet presAssocID="{64BC254B-239A-48E7-BF32-C210E0EE5087}" presName="spacer" presStyleCnt="0"/>
      <dgm:spPr/>
    </dgm:pt>
    <dgm:pt modelId="{0DD9A61A-5CD0-1F45-BB41-D736E706AEDD}" type="pres">
      <dgm:prSet presAssocID="{6529F6E8-05A6-4B7A-947F-D6E51868753E}" presName="parentText" presStyleLbl="node1" presStyleIdx="1" presStyleCnt="5">
        <dgm:presLayoutVars>
          <dgm:chMax val="0"/>
          <dgm:bulletEnabled val="1"/>
        </dgm:presLayoutVars>
      </dgm:prSet>
      <dgm:spPr/>
    </dgm:pt>
    <dgm:pt modelId="{06513581-CB2B-1B4D-90DE-2B73F85EFCD7}" type="pres">
      <dgm:prSet presAssocID="{4EA2580A-44DF-42C5-A29F-029625F197F1}" presName="spacer" presStyleCnt="0"/>
      <dgm:spPr/>
    </dgm:pt>
    <dgm:pt modelId="{D284FD88-8172-1F4F-BB38-10FC841B1CE9}" type="pres">
      <dgm:prSet presAssocID="{478D3B15-A2D1-4421-BF8A-CDE52C7E20E3}" presName="parentText" presStyleLbl="node1" presStyleIdx="2" presStyleCnt="5">
        <dgm:presLayoutVars>
          <dgm:chMax val="0"/>
          <dgm:bulletEnabled val="1"/>
        </dgm:presLayoutVars>
      </dgm:prSet>
      <dgm:spPr/>
    </dgm:pt>
    <dgm:pt modelId="{C472D509-91F8-4549-8C39-0A5F41C60780}" type="pres">
      <dgm:prSet presAssocID="{157C7EB4-C73D-4417-990C-B403C4751CE1}" presName="spacer" presStyleCnt="0"/>
      <dgm:spPr/>
    </dgm:pt>
    <dgm:pt modelId="{612F1B52-DAB0-EA4B-AF01-5135FACB5FAE}" type="pres">
      <dgm:prSet presAssocID="{1B3DBFBA-9127-4A41-A048-23B3FB72B75D}" presName="parentText" presStyleLbl="node1" presStyleIdx="3" presStyleCnt="5">
        <dgm:presLayoutVars>
          <dgm:chMax val="0"/>
          <dgm:bulletEnabled val="1"/>
        </dgm:presLayoutVars>
      </dgm:prSet>
      <dgm:spPr/>
    </dgm:pt>
    <dgm:pt modelId="{1AF6E229-E3C7-D941-A7A5-5BE8F49F522E}" type="pres">
      <dgm:prSet presAssocID="{B2779984-3F95-497B-A51D-A3EC36EF5226}" presName="spacer" presStyleCnt="0"/>
      <dgm:spPr/>
    </dgm:pt>
    <dgm:pt modelId="{7BBF763F-F5F5-244C-BED7-A8CEB7BA839A}" type="pres">
      <dgm:prSet presAssocID="{554F09D5-C813-4703-B07F-4E460969CCE0}" presName="parentText" presStyleLbl="node1" presStyleIdx="4" presStyleCnt="5">
        <dgm:presLayoutVars>
          <dgm:chMax val="0"/>
          <dgm:bulletEnabled val="1"/>
        </dgm:presLayoutVars>
      </dgm:prSet>
      <dgm:spPr/>
    </dgm:pt>
  </dgm:ptLst>
  <dgm:cxnLst>
    <dgm:cxn modelId="{3CB47122-2B22-4564-A837-A537523F1A99}" srcId="{36539277-E0A3-42C9-9D12-AD5A2B4AD9F6}" destId="{554F09D5-C813-4703-B07F-4E460969CCE0}" srcOrd="4" destOrd="0" parTransId="{704899C1-8B76-4966-9D96-5223A92FE50D}" sibTransId="{9AF9908D-5A70-4EBC-AB21-9D4D4B1807D9}"/>
    <dgm:cxn modelId="{BC387F2E-39E6-BA4D-87B5-B12B28A80842}" type="presOf" srcId="{6529F6E8-05A6-4B7A-947F-D6E51868753E}" destId="{0DD9A61A-5CD0-1F45-BB41-D736E706AEDD}" srcOrd="0" destOrd="0" presId="urn:microsoft.com/office/officeart/2005/8/layout/vList2"/>
    <dgm:cxn modelId="{CD3C0B80-40E9-4FF8-8BF5-073B75486209}" srcId="{36539277-E0A3-42C9-9D12-AD5A2B4AD9F6}" destId="{1B3DBFBA-9127-4A41-A048-23B3FB72B75D}" srcOrd="3" destOrd="0" parTransId="{05924F9A-A3E2-42F9-B54B-7D7AA9EFCAD3}" sibTransId="{B2779984-3F95-497B-A51D-A3EC36EF5226}"/>
    <dgm:cxn modelId="{F02F5785-4145-FD44-AB52-AA0D082BB2BC}" type="presOf" srcId="{478D3B15-A2D1-4421-BF8A-CDE52C7E20E3}" destId="{D284FD88-8172-1F4F-BB38-10FC841B1CE9}" srcOrd="0" destOrd="0" presId="urn:microsoft.com/office/officeart/2005/8/layout/vList2"/>
    <dgm:cxn modelId="{3574D4A1-BE9E-4D0A-8ABC-A636E2FC0D81}" srcId="{36539277-E0A3-42C9-9D12-AD5A2B4AD9F6}" destId="{478D3B15-A2D1-4421-BF8A-CDE52C7E20E3}" srcOrd="2" destOrd="0" parTransId="{56D4B2F8-E26C-4312-9265-3D87F33D15A8}" sibTransId="{157C7EB4-C73D-4417-990C-B403C4751CE1}"/>
    <dgm:cxn modelId="{E292B3AD-5DF6-D744-AE3E-6B243FC3827A}" type="presOf" srcId="{36539277-E0A3-42C9-9D12-AD5A2B4AD9F6}" destId="{C228E1F6-721A-D64E-A0F5-7507AE6DA9B6}" srcOrd="0" destOrd="0" presId="urn:microsoft.com/office/officeart/2005/8/layout/vList2"/>
    <dgm:cxn modelId="{45D130B8-32F2-EB4D-9B3F-A2595794AC1C}" type="presOf" srcId="{1B3DBFBA-9127-4A41-A048-23B3FB72B75D}" destId="{612F1B52-DAB0-EA4B-AF01-5135FACB5FAE}" srcOrd="0" destOrd="0" presId="urn:microsoft.com/office/officeart/2005/8/layout/vList2"/>
    <dgm:cxn modelId="{B0F419CF-3160-F144-8229-53CDB38F9130}" type="presOf" srcId="{554F09D5-C813-4703-B07F-4E460969CCE0}" destId="{7BBF763F-F5F5-244C-BED7-A8CEB7BA839A}" srcOrd="0" destOrd="0" presId="urn:microsoft.com/office/officeart/2005/8/layout/vList2"/>
    <dgm:cxn modelId="{A139BDD9-3D46-0247-BF8F-6757CA88BB1E}" type="presOf" srcId="{2F2081DD-B181-48E1-86DD-2781E21E816C}" destId="{5D4EF08D-7D22-C54C-97E4-946155DA70E7}" srcOrd="0" destOrd="0" presId="urn:microsoft.com/office/officeart/2005/8/layout/vList2"/>
    <dgm:cxn modelId="{585290F4-515F-418F-BA07-F8629A698063}" srcId="{36539277-E0A3-42C9-9D12-AD5A2B4AD9F6}" destId="{6529F6E8-05A6-4B7A-947F-D6E51868753E}" srcOrd="1" destOrd="0" parTransId="{EE2493F8-03AC-4259-A941-4CDBB9301BAD}" sibTransId="{4EA2580A-44DF-42C5-A29F-029625F197F1}"/>
    <dgm:cxn modelId="{598179F5-DB87-40D7-8711-085CD74A8A79}" srcId="{36539277-E0A3-42C9-9D12-AD5A2B4AD9F6}" destId="{2F2081DD-B181-48E1-86DD-2781E21E816C}" srcOrd="0" destOrd="0" parTransId="{504FD260-E0B5-4C6A-A78D-A5085EE41E7E}" sibTransId="{64BC254B-239A-48E7-BF32-C210E0EE5087}"/>
    <dgm:cxn modelId="{61828BA3-9ABE-DA42-B41E-37E069923C5C}" type="presParOf" srcId="{C228E1F6-721A-D64E-A0F5-7507AE6DA9B6}" destId="{5D4EF08D-7D22-C54C-97E4-946155DA70E7}" srcOrd="0" destOrd="0" presId="urn:microsoft.com/office/officeart/2005/8/layout/vList2"/>
    <dgm:cxn modelId="{A80D6C99-529D-8346-9754-7EFC54A68E98}" type="presParOf" srcId="{C228E1F6-721A-D64E-A0F5-7507AE6DA9B6}" destId="{7AD7EA8A-987E-624D-8DBA-612BFDECEC93}" srcOrd="1" destOrd="0" presId="urn:microsoft.com/office/officeart/2005/8/layout/vList2"/>
    <dgm:cxn modelId="{E93E7E6D-39D4-5E46-AAD0-9C4CCE9526F6}" type="presParOf" srcId="{C228E1F6-721A-D64E-A0F5-7507AE6DA9B6}" destId="{0DD9A61A-5CD0-1F45-BB41-D736E706AEDD}" srcOrd="2" destOrd="0" presId="urn:microsoft.com/office/officeart/2005/8/layout/vList2"/>
    <dgm:cxn modelId="{41AC339A-2D7A-2040-AE73-DB794669A963}" type="presParOf" srcId="{C228E1F6-721A-D64E-A0F5-7507AE6DA9B6}" destId="{06513581-CB2B-1B4D-90DE-2B73F85EFCD7}" srcOrd="3" destOrd="0" presId="urn:microsoft.com/office/officeart/2005/8/layout/vList2"/>
    <dgm:cxn modelId="{FE1074F7-C2A3-0D47-A887-9E04AB3A58A8}" type="presParOf" srcId="{C228E1F6-721A-D64E-A0F5-7507AE6DA9B6}" destId="{D284FD88-8172-1F4F-BB38-10FC841B1CE9}" srcOrd="4" destOrd="0" presId="urn:microsoft.com/office/officeart/2005/8/layout/vList2"/>
    <dgm:cxn modelId="{A1B75C5A-39D1-4147-B4DB-B8C97B1B4B6A}" type="presParOf" srcId="{C228E1F6-721A-D64E-A0F5-7507AE6DA9B6}" destId="{C472D509-91F8-4549-8C39-0A5F41C60780}" srcOrd="5" destOrd="0" presId="urn:microsoft.com/office/officeart/2005/8/layout/vList2"/>
    <dgm:cxn modelId="{17E68689-A411-3046-BFFD-1076E6272D4F}" type="presParOf" srcId="{C228E1F6-721A-D64E-A0F5-7507AE6DA9B6}" destId="{612F1B52-DAB0-EA4B-AF01-5135FACB5FAE}" srcOrd="6" destOrd="0" presId="urn:microsoft.com/office/officeart/2005/8/layout/vList2"/>
    <dgm:cxn modelId="{820452E9-D1D6-4940-8599-EC4B937C122A}" type="presParOf" srcId="{C228E1F6-721A-D64E-A0F5-7507AE6DA9B6}" destId="{1AF6E229-E3C7-D941-A7A5-5BE8F49F522E}" srcOrd="7" destOrd="0" presId="urn:microsoft.com/office/officeart/2005/8/layout/vList2"/>
    <dgm:cxn modelId="{FD340DD3-6C48-624E-9F7B-37D184CA7414}" type="presParOf" srcId="{C228E1F6-721A-D64E-A0F5-7507AE6DA9B6}" destId="{7BBF763F-F5F5-244C-BED7-A8CEB7BA839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B8A19AD-D834-4A4F-B3B0-BCE1C4DBD3E9}"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US"/>
        </a:p>
      </dgm:t>
    </dgm:pt>
    <dgm:pt modelId="{04AD71E2-213E-4F3D-AA45-86063606A808}">
      <dgm:prSet/>
      <dgm:spPr/>
      <dgm:t>
        <a:bodyPr/>
        <a:lstStyle/>
        <a:p>
          <a:r>
            <a:rPr lang="en-US"/>
            <a:t>Incredibly hard to do this kind of interdisciplinary participative science</a:t>
          </a:r>
        </a:p>
      </dgm:t>
    </dgm:pt>
    <dgm:pt modelId="{C4E332A4-D4DB-490D-8E52-CC61A805798E}" type="parTrans" cxnId="{7536E8D0-5A2E-4379-81F1-DAEBDEC15F48}">
      <dgm:prSet/>
      <dgm:spPr/>
      <dgm:t>
        <a:bodyPr/>
        <a:lstStyle/>
        <a:p>
          <a:endParaRPr lang="en-US"/>
        </a:p>
      </dgm:t>
    </dgm:pt>
    <dgm:pt modelId="{793A8F07-38ED-4C68-88E4-70B9AABDE9A6}" type="sibTrans" cxnId="{7536E8D0-5A2E-4379-81F1-DAEBDEC15F48}">
      <dgm:prSet/>
      <dgm:spPr/>
      <dgm:t>
        <a:bodyPr/>
        <a:lstStyle/>
        <a:p>
          <a:endParaRPr lang="en-US"/>
        </a:p>
      </dgm:t>
    </dgm:pt>
    <dgm:pt modelId="{8C6FF8BF-76FB-4807-BA09-B06D97A67FD9}">
      <dgm:prSet/>
      <dgm:spPr/>
      <dgm:t>
        <a:bodyPr/>
        <a:lstStyle/>
        <a:p>
          <a:r>
            <a:rPr lang="en-US"/>
            <a:t>Need more scientists who are cross-trained</a:t>
          </a:r>
        </a:p>
      </dgm:t>
    </dgm:pt>
    <dgm:pt modelId="{839348D6-3AED-40A1-8A14-F57F0D072DA6}" type="parTrans" cxnId="{17A0F452-A875-42E7-904F-7AADD43E7DDE}">
      <dgm:prSet/>
      <dgm:spPr/>
      <dgm:t>
        <a:bodyPr/>
        <a:lstStyle/>
        <a:p>
          <a:endParaRPr lang="en-US"/>
        </a:p>
      </dgm:t>
    </dgm:pt>
    <dgm:pt modelId="{8F664351-DF21-49AD-AB4E-DF0570530C87}" type="sibTrans" cxnId="{17A0F452-A875-42E7-904F-7AADD43E7DDE}">
      <dgm:prSet/>
      <dgm:spPr/>
      <dgm:t>
        <a:bodyPr/>
        <a:lstStyle/>
        <a:p>
          <a:endParaRPr lang="en-US"/>
        </a:p>
      </dgm:t>
    </dgm:pt>
    <dgm:pt modelId="{A83A0E42-53CC-4C48-9D61-C29118066E10}">
      <dgm:prSet/>
      <dgm:spPr/>
      <dgm:t>
        <a:bodyPr/>
        <a:lstStyle/>
        <a:p>
          <a:r>
            <a:rPr lang="en-US"/>
            <a:t>clinicians who can think quantitatively</a:t>
          </a:r>
        </a:p>
      </dgm:t>
    </dgm:pt>
    <dgm:pt modelId="{E8E22915-0DC0-44C2-893F-024228DFB731}" type="parTrans" cxnId="{D8A088C5-A003-4078-A08D-97A1A50572FB}">
      <dgm:prSet/>
      <dgm:spPr/>
      <dgm:t>
        <a:bodyPr/>
        <a:lstStyle/>
        <a:p>
          <a:endParaRPr lang="en-US"/>
        </a:p>
      </dgm:t>
    </dgm:pt>
    <dgm:pt modelId="{1159F8FB-A0FD-49FE-A794-DC5781D07F3B}" type="sibTrans" cxnId="{D8A088C5-A003-4078-A08D-97A1A50572FB}">
      <dgm:prSet/>
      <dgm:spPr/>
      <dgm:t>
        <a:bodyPr/>
        <a:lstStyle/>
        <a:p>
          <a:endParaRPr lang="en-US"/>
        </a:p>
      </dgm:t>
    </dgm:pt>
    <dgm:pt modelId="{7B6A7481-AFB5-40D4-937A-456F976E7B7A}">
      <dgm:prSet/>
      <dgm:spPr/>
      <dgm:t>
        <a:bodyPr/>
        <a:lstStyle/>
        <a:p>
          <a:r>
            <a:rPr lang="en-US" dirty="0"/>
            <a:t>scientists who can work with patients, </a:t>
          </a:r>
          <a:r>
            <a:rPr lang="en-US" dirty="0" err="1"/>
            <a:t>etc</a:t>
          </a:r>
          <a:endParaRPr lang="en-US" dirty="0"/>
        </a:p>
      </dgm:t>
    </dgm:pt>
    <dgm:pt modelId="{631D9E0B-45C8-413C-AC00-C1291E728800}" type="parTrans" cxnId="{DF0F9383-BA3D-4FFB-B7FB-488210A7CE7F}">
      <dgm:prSet/>
      <dgm:spPr/>
      <dgm:t>
        <a:bodyPr/>
        <a:lstStyle/>
        <a:p>
          <a:endParaRPr lang="en-US"/>
        </a:p>
      </dgm:t>
    </dgm:pt>
    <dgm:pt modelId="{C6EC2E17-6407-4FE9-AD16-AB46A522F718}" type="sibTrans" cxnId="{DF0F9383-BA3D-4FFB-B7FB-488210A7CE7F}">
      <dgm:prSet/>
      <dgm:spPr/>
      <dgm:t>
        <a:bodyPr/>
        <a:lstStyle/>
        <a:p>
          <a:endParaRPr lang="en-US"/>
        </a:p>
      </dgm:t>
    </dgm:pt>
    <dgm:pt modelId="{15036EB8-C603-8640-BBCB-EB83B497BBFB}">
      <dgm:prSet/>
      <dgm:spPr/>
      <dgm:t>
        <a:bodyPr/>
        <a:lstStyle/>
        <a:p>
          <a:r>
            <a:rPr lang="en-US" dirty="0"/>
            <a:t>Need patients who are quantitatively trained</a:t>
          </a:r>
        </a:p>
      </dgm:t>
    </dgm:pt>
    <dgm:pt modelId="{BDBB26E1-DF26-7146-837E-84908F2723A8}" type="parTrans" cxnId="{B4D5DCDE-A56D-4A45-AB35-5C32F57057CA}">
      <dgm:prSet/>
      <dgm:spPr/>
      <dgm:t>
        <a:bodyPr/>
        <a:lstStyle/>
        <a:p>
          <a:endParaRPr lang="en-GB"/>
        </a:p>
      </dgm:t>
    </dgm:pt>
    <dgm:pt modelId="{6CB8C47A-F5F6-2441-88C5-74591554063E}" type="sibTrans" cxnId="{B4D5DCDE-A56D-4A45-AB35-5C32F57057CA}">
      <dgm:prSet/>
      <dgm:spPr/>
      <dgm:t>
        <a:bodyPr/>
        <a:lstStyle/>
        <a:p>
          <a:endParaRPr lang="en-GB"/>
        </a:p>
      </dgm:t>
    </dgm:pt>
    <dgm:pt modelId="{D6ACCE4B-A7A2-3343-ACBF-9D76A334B63C}" type="pres">
      <dgm:prSet presAssocID="{6B8A19AD-D834-4A4F-B3B0-BCE1C4DBD3E9}" presName="diagram" presStyleCnt="0">
        <dgm:presLayoutVars>
          <dgm:chPref val="1"/>
          <dgm:dir/>
          <dgm:animOne val="branch"/>
          <dgm:animLvl val="lvl"/>
          <dgm:resizeHandles val="exact"/>
        </dgm:presLayoutVars>
      </dgm:prSet>
      <dgm:spPr/>
    </dgm:pt>
    <dgm:pt modelId="{B8740447-331B-5645-9A26-91370C79A27E}" type="pres">
      <dgm:prSet presAssocID="{04AD71E2-213E-4F3D-AA45-86063606A808}" presName="root1" presStyleCnt="0"/>
      <dgm:spPr/>
    </dgm:pt>
    <dgm:pt modelId="{56B2B1A1-92FD-144C-9381-549B45B2F5BA}" type="pres">
      <dgm:prSet presAssocID="{04AD71E2-213E-4F3D-AA45-86063606A808}" presName="LevelOneTextNode" presStyleLbl="node0" presStyleIdx="0" presStyleCnt="2">
        <dgm:presLayoutVars>
          <dgm:chPref val="3"/>
        </dgm:presLayoutVars>
      </dgm:prSet>
      <dgm:spPr/>
    </dgm:pt>
    <dgm:pt modelId="{A3F8203D-9597-3544-9703-C4948407B310}" type="pres">
      <dgm:prSet presAssocID="{04AD71E2-213E-4F3D-AA45-86063606A808}" presName="level2hierChild" presStyleCnt="0"/>
      <dgm:spPr/>
    </dgm:pt>
    <dgm:pt modelId="{E1AEAC61-8784-D347-9D2A-29C685E89B5E}" type="pres">
      <dgm:prSet presAssocID="{8C6FF8BF-76FB-4807-BA09-B06D97A67FD9}" presName="root1" presStyleCnt="0"/>
      <dgm:spPr/>
    </dgm:pt>
    <dgm:pt modelId="{748EF1B8-E8A5-5348-88F3-B1A37124EF53}" type="pres">
      <dgm:prSet presAssocID="{8C6FF8BF-76FB-4807-BA09-B06D97A67FD9}" presName="LevelOneTextNode" presStyleLbl="node0" presStyleIdx="1" presStyleCnt="2">
        <dgm:presLayoutVars>
          <dgm:chPref val="3"/>
        </dgm:presLayoutVars>
      </dgm:prSet>
      <dgm:spPr/>
    </dgm:pt>
    <dgm:pt modelId="{997610F9-FB06-5D46-B747-7EE56994FC0D}" type="pres">
      <dgm:prSet presAssocID="{8C6FF8BF-76FB-4807-BA09-B06D97A67FD9}" presName="level2hierChild" presStyleCnt="0"/>
      <dgm:spPr/>
    </dgm:pt>
    <dgm:pt modelId="{DF7F0D96-3517-EF4E-B875-C0B43A352AD0}" type="pres">
      <dgm:prSet presAssocID="{E8E22915-0DC0-44C2-893F-024228DFB731}" presName="conn2-1" presStyleLbl="parChTrans1D2" presStyleIdx="0" presStyleCnt="3"/>
      <dgm:spPr/>
    </dgm:pt>
    <dgm:pt modelId="{9392803A-7622-E440-B953-33D2757AC7E9}" type="pres">
      <dgm:prSet presAssocID="{E8E22915-0DC0-44C2-893F-024228DFB731}" presName="connTx" presStyleLbl="parChTrans1D2" presStyleIdx="0" presStyleCnt="3"/>
      <dgm:spPr/>
    </dgm:pt>
    <dgm:pt modelId="{0641B5A2-8650-AA44-82ED-1E1F45AF4473}" type="pres">
      <dgm:prSet presAssocID="{A83A0E42-53CC-4C48-9D61-C29118066E10}" presName="root2" presStyleCnt="0"/>
      <dgm:spPr/>
    </dgm:pt>
    <dgm:pt modelId="{27D36F48-6634-C847-89B2-E9C9B1450AB7}" type="pres">
      <dgm:prSet presAssocID="{A83A0E42-53CC-4C48-9D61-C29118066E10}" presName="LevelTwoTextNode" presStyleLbl="node2" presStyleIdx="0" presStyleCnt="3">
        <dgm:presLayoutVars>
          <dgm:chPref val="3"/>
        </dgm:presLayoutVars>
      </dgm:prSet>
      <dgm:spPr/>
    </dgm:pt>
    <dgm:pt modelId="{D043A88A-73FD-0A4A-9777-7B4A7A37DE22}" type="pres">
      <dgm:prSet presAssocID="{A83A0E42-53CC-4C48-9D61-C29118066E10}" presName="level3hierChild" presStyleCnt="0"/>
      <dgm:spPr/>
    </dgm:pt>
    <dgm:pt modelId="{D608338C-971D-9043-8CAE-0D5F8C333707}" type="pres">
      <dgm:prSet presAssocID="{631D9E0B-45C8-413C-AC00-C1291E728800}" presName="conn2-1" presStyleLbl="parChTrans1D2" presStyleIdx="1" presStyleCnt="3"/>
      <dgm:spPr/>
    </dgm:pt>
    <dgm:pt modelId="{A9033063-0548-8645-AE44-78428C74A0BE}" type="pres">
      <dgm:prSet presAssocID="{631D9E0B-45C8-413C-AC00-C1291E728800}" presName="connTx" presStyleLbl="parChTrans1D2" presStyleIdx="1" presStyleCnt="3"/>
      <dgm:spPr/>
    </dgm:pt>
    <dgm:pt modelId="{FF8E1F45-9926-6545-B658-B86974358515}" type="pres">
      <dgm:prSet presAssocID="{7B6A7481-AFB5-40D4-937A-456F976E7B7A}" presName="root2" presStyleCnt="0"/>
      <dgm:spPr/>
    </dgm:pt>
    <dgm:pt modelId="{EB9FBFC7-9D39-A244-A4E9-4B97BA9C9A5D}" type="pres">
      <dgm:prSet presAssocID="{7B6A7481-AFB5-40D4-937A-456F976E7B7A}" presName="LevelTwoTextNode" presStyleLbl="node2" presStyleIdx="1" presStyleCnt="3">
        <dgm:presLayoutVars>
          <dgm:chPref val="3"/>
        </dgm:presLayoutVars>
      </dgm:prSet>
      <dgm:spPr/>
    </dgm:pt>
    <dgm:pt modelId="{3F3C18BE-EDE0-E349-AB5D-662080345FEB}" type="pres">
      <dgm:prSet presAssocID="{7B6A7481-AFB5-40D4-937A-456F976E7B7A}" presName="level3hierChild" presStyleCnt="0"/>
      <dgm:spPr/>
    </dgm:pt>
    <dgm:pt modelId="{E2B2AE53-C963-5F44-9611-9C5776EA3AE8}" type="pres">
      <dgm:prSet presAssocID="{BDBB26E1-DF26-7146-837E-84908F2723A8}" presName="conn2-1" presStyleLbl="parChTrans1D2" presStyleIdx="2" presStyleCnt="3"/>
      <dgm:spPr/>
    </dgm:pt>
    <dgm:pt modelId="{341336C3-DFC8-3A45-A10B-430511C4C6D3}" type="pres">
      <dgm:prSet presAssocID="{BDBB26E1-DF26-7146-837E-84908F2723A8}" presName="connTx" presStyleLbl="parChTrans1D2" presStyleIdx="2" presStyleCnt="3"/>
      <dgm:spPr/>
    </dgm:pt>
    <dgm:pt modelId="{6675C53F-AED0-B548-AB13-058B4FA48024}" type="pres">
      <dgm:prSet presAssocID="{15036EB8-C603-8640-BBCB-EB83B497BBFB}" presName="root2" presStyleCnt="0"/>
      <dgm:spPr/>
    </dgm:pt>
    <dgm:pt modelId="{E34C2885-A5CB-974C-86C6-4BAC809D6A19}" type="pres">
      <dgm:prSet presAssocID="{15036EB8-C603-8640-BBCB-EB83B497BBFB}" presName="LevelTwoTextNode" presStyleLbl="node2" presStyleIdx="2" presStyleCnt="3">
        <dgm:presLayoutVars>
          <dgm:chPref val="3"/>
        </dgm:presLayoutVars>
      </dgm:prSet>
      <dgm:spPr/>
    </dgm:pt>
    <dgm:pt modelId="{DCAD0B2B-A136-884A-8228-55882E1C71C7}" type="pres">
      <dgm:prSet presAssocID="{15036EB8-C603-8640-BBCB-EB83B497BBFB}" presName="level3hierChild" presStyleCnt="0"/>
      <dgm:spPr/>
    </dgm:pt>
  </dgm:ptLst>
  <dgm:cxnLst>
    <dgm:cxn modelId="{B08F8106-DF2F-4945-A087-B254CAEF16B7}" type="presOf" srcId="{7B6A7481-AFB5-40D4-937A-456F976E7B7A}" destId="{EB9FBFC7-9D39-A244-A4E9-4B97BA9C9A5D}" srcOrd="0" destOrd="0" presId="urn:microsoft.com/office/officeart/2005/8/layout/hierarchy2"/>
    <dgm:cxn modelId="{BA496916-54CD-AE4A-8D58-563ED763B5E4}" type="presOf" srcId="{BDBB26E1-DF26-7146-837E-84908F2723A8}" destId="{341336C3-DFC8-3A45-A10B-430511C4C6D3}" srcOrd="1" destOrd="0" presId="urn:microsoft.com/office/officeart/2005/8/layout/hierarchy2"/>
    <dgm:cxn modelId="{676EC21E-0776-C74B-8D3F-4F7E2C9B6FFA}" type="presOf" srcId="{A83A0E42-53CC-4C48-9D61-C29118066E10}" destId="{27D36F48-6634-C847-89B2-E9C9B1450AB7}" srcOrd="0" destOrd="0" presId="urn:microsoft.com/office/officeart/2005/8/layout/hierarchy2"/>
    <dgm:cxn modelId="{464BAB2E-B831-C744-8318-91E7E8022BF2}" type="presOf" srcId="{631D9E0B-45C8-413C-AC00-C1291E728800}" destId="{A9033063-0548-8645-AE44-78428C74A0BE}" srcOrd="1" destOrd="0" presId="urn:microsoft.com/office/officeart/2005/8/layout/hierarchy2"/>
    <dgm:cxn modelId="{CF5C0637-1658-A14D-8048-F2F9BD4AEE34}" type="presOf" srcId="{8C6FF8BF-76FB-4807-BA09-B06D97A67FD9}" destId="{748EF1B8-E8A5-5348-88F3-B1A37124EF53}" srcOrd="0" destOrd="0" presId="urn:microsoft.com/office/officeart/2005/8/layout/hierarchy2"/>
    <dgm:cxn modelId="{F947323C-B02E-8445-AF13-17250B41584F}" type="presOf" srcId="{15036EB8-C603-8640-BBCB-EB83B497BBFB}" destId="{E34C2885-A5CB-974C-86C6-4BAC809D6A19}" srcOrd="0" destOrd="0" presId="urn:microsoft.com/office/officeart/2005/8/layout/hierarchy2"/>
    <dgm:cxn modelId="{17A0F452-A875-42E7-904F-7AADD43E7DDE}" srcId="{6B8A19AD-D834-4A4F-B3B0-BCE1C4DBD3E9}" destId="{8C6FF8BF-76FB-4807-BA09-B06D97A67FD9}" srcOrd="1" destOrd="0" parTransId="{839348D6-3AED-40A1-8A14-F57F0D072DA6}" sibTransId="{8F664351-DF21-49AD-AB4E-DF0570530C87}"/>
    <dgm:cxn modelId="{DF0F9383-BA3D-4FFB-B7FB-488210A7CE7F}" srcId="{8C6FF8BF-76FB-4807-BA09-B06D97A67FD9}" destId="{7B6A7481-AFB5-40D4-937A-456F976E7B7A}" srcOrd="1" destOrd="0" parTransId="{631D9E0B-45C8-413C-AC00-C1291E728800}" sibTransId="{C6EC2E17-6407-4FE9-AD16-AB46A522F718}"/>
    <dgm:cxn modelId="{DAED8DA0-4773-AB4C-B1EF-F86173D2E971}" type="presOf" srcId="{E8E22915-0DC0-44C2-893F-024228DFB731}" destId="{DF7F0D96-3517-EF4E-B875-C0B43A352AD0}" srcOrd="0" destOrd="0" presId="urn:microsoft.com/office/officeart/2005/8/layout/hierarchy2"/>
    <dgm:cxn modelId="{BF3C35A3-7748-B442-AAD3-8A3B09ABFFB8}" type="presOf" srcId="{6B8A19AD-D834-4A4F-B3B0-BCE1C4DBD3E9}" destId="{D6ACCE4B-A7A2-3343-ACBF-9D76A334B63C}" srcOrd="0" destOrd="0" presId="urn:microsoft.com/office/officeart/2005/8/layout/hierarchy2"/>
    <dgm:cxn modelId="{7764DEB5-720F-4948-98C4-E457977F4F71}" type="presOf" srcId="{631D9E0B-45C8-413C-AC00-C1291E728800}" destId="{D608338C-971D-9043-8CAE-0D5F8C333707}" srcOrd="0" destOrd="0" presId="urn:microsoft.com/office/officeart/2005/8/layout/hierarchy2"/>
    <dgm:cxn modelId="{D8A088C5-A003-4078-A08D-97A1A50572FB}" srcId="{8C6FF8BF-76FB-4807-BA09-B06D97A67FD9}" destId="{A83A0E42-53CC-4C48-9D61-C29118066E10}" srcOrd="0" destOrd="0" parTransId="{E8E22915-0DC0-44C2-893F-024228DFB731}" sibTransId="{1159F8FB-A0FD-49FE-A794-DC5781D07F3B}"/>
    <dgm:cxn modelId="{7BB47DC8-2431-1342-8ECA-D7028CF1FFF3}" type="presOf" srcId="{BDBB26E1-DF26-7146-837E-84908F2723A8}" destId="{E2B2AE53-C963-5F44-9611-9C5776EA3AE8}" srcOrd="0" destOrd="0" presId="urn:microsoft.com/office/officeart/2005/8/layout/hierarchy2"/>
    <dgm:cxn modelId="{8B9E48CF-C4C9-824D-85CA-B8674598EADD}" type="presOf" srcId="{04AD71E2-213E-4F3D-AA45-86063606A808}" destId="{56B2B1A1-92FD-144C-9381-549B45B2F5BA}" srcOrd="0" destOrd="0" presId="urn:microsoft.com/office/officeart/2005/8/layout/hierarchy2"/>
    <dgm:cxn modelId="{7536E8D0-5A2E-4379-81F1-DAEBDEC15F48}" srcId="{6B8A19AD-D834-4A4F-B3B0-BCE1C4DBD3E9}" destId="{04AD71E2-213E-4F3D-AA45-86063606A808}" srcOrd="0" destOrd="0" parTransId="{C4E332A4-D4DB-490D-8E52-CC61A805798E}" sibTransId="{793A8F07-38ED-4C68-88E4-70B9AABDE9A6}"/>
    <dgm:cxn modelId="{B4D5DCDE-A56D-4A45-AB35-5C32F57057CA}" srcId="{8C6FF8BF-76FB-4807-BA09-B06D97A67FD9}" destId="{15036EB8-C603-8640-BBCB-EB83B497BBFB}" srcOrd="2" destOrd="0" parTransId="{BDBB26E1-DF26-7146-837E-84908F2723A8}" sibTransId="{6CB8C47A-F5F6-2441-88C5-74591554063E}"/>
    <dgm:cxn modelId="{476081F4-2247-F742-8359-3619EE77902A}" type="presOf" srcId="{E8E22915-0DC0-44C2-893F-024228DFB731}" destId="{9392803A-7622-E440-B953-33D2757AC7E9}" srcOrd="1" destOrd="0" presId="urn:microsoft.com/office/officeart/2005/8/layout/hierarchy2"/>
    <dgm:cxn modelId="{C7CDF97F-1AB2-BD48-B5BC-97A630A700B9}" type="presParOf" srcId="{D6ACCE4B-A7A2-3343-ACBF-9D76A334B63C}" destId="{B8740447-331B-5645-9A26-91370C79A27E}" srcOrd="0" destOrd="0" presId="urn:microsoft.com/office/officeart/2005/8/layout/hierarchy2"/>
    <dgm:cxn modelId="{47D4C031-1A9C-4448-A22B-BCDE14F2314A}" type="presParOf" srcId="{B8740447-331B-5645-9A26-91370C79A27E}" destId="{56B2B1A1-92FD-144C-9381-549B45B2F5BA}" srcOrd="0" destOrd="0" presId="urn:microsoft.com/office/officeart/2005/8/layout/hierarchy2"/>
    <dgm:cxn modelId="{4B36D9CA-707E-5146-A037-D7769242359B}" type="presParOf" srcId="{B8740447-331B-5645-9A26-91370C79A27E}" destId="{A3F8203D-9597-3544-9703-C4948407B310}" srcOrd="1" destOrd="0" presId="urn:microsoft.com/office/officeart/2005/8/layout/hierarchy2"/>
    <dgm:cxn modelId="{F09538D7-1E88-F546-B192-2A699FBD89CC}" type="presParOf" srcId="{D6ACCE4B-A7A2-3343-ACBF-9D76A334B63C}" destId="{E1AEAC61-8784-D347-9D2A-29C685E89B5E}" srcOrd="1" destOrd="0" presId="urn:microsoft.com/office/officeart/2005/8/layout/hierarchy2"/>
    <dgm:cxn modelId="{25C874EF-270F-3A4F-9A33-C7D62EF05541}" type="presParOf" srcId="{E1AEAC61-8784-D347-9D2A-29C685E89B5E}" destId="{748EF1B8-E8A5-5348-88F3-B1A37124EF53}" srcOrd="0" destOrd="0" presId="urn:microsoft.com/office/officeart/2005/8/layout/hierarchy2"/>
    <dgm:cxn modelId="{CD4E57D0-D289-5C45-BC5C-AF5C1E32E94F}" type="presParOf" srcId="{E1AEAC61-8784-D347-9D2A-29C685E89B5E}" destId="{997610F9-FB06-5D46-B747-7EE56994FC0D}" srcOrd="1" destOrd="0" presId="urn:microsoft.com/office/officeart/2005/8/layout/hierarchy2"/>
    <dgm:cxn modelId="{2602C53C-5821-F149-B43D-B01C92C46D89}" type="presParOf" srcId="{997610F9-FB06-5D46-B747-7EE56994FC0D}" destId="{DF7F0D96-3517-EF4E-B875-C0B43A352AD0}" srcOrd="0" destOrd="0" presId="urn:microsoft.com/office/officeart/2005/8/layout/hierarchy2"/>
    <dgm:cxn modelId="{A4CDE6B4-B717-654C-A01E-57CC0DEB0F4C}" type="presParOf" srcId="{DF7F0D96-3517-EF4E-B875-C0B43A352AD0}" destId="{9392803A-7622-E440-B953-33D2757AC7E9}" srcOrd="0" destOrd="0" presId="urn:microsoft.com/office/officeart/2005/8/layout/hierarchy2"/>
    <dgm:cxn modelId="{9CFFC84D-948B-F843-909B-8138610CA863}" type="presParOf" srcId="{997610F9-FB06-5D46-B747-7EE56994FC0D}" destId="{0641B5A2-8650-AA44-82ED-1E1F45AF4473}" srcOrd="1" destOrd="0" presId="urn:microsoft.com/office/officeart/2005/8/layout/hierarchy2"/>
    <dgm:cxn modelId="{D462EB49-8DB2-594E-878B-BC4D3FA59ABF}" type="presParOf" srcId="{0641B5A2-8650-AA44-82ED-1E1F45AF4473}" destId="{27D36F48-6634-C847-89B2-E9C9B1450AB7}" srcOrd="0" destOrd="0" presId="urn:microsoft.com/office/officeart/2005/8/layout/hierarchy2"/>
    <dgm:cxn modelId="{DF5931FE-C30A-BC49-973B-9B1048B16A1D}" type="presParOf" srcId="{0641B5A2-8650-AA44-82ED-1E1F45AF4473}" destId="{D043A88A-73FD-0A4A-9777-7B4A7A37DE22}" srcOrd="1" destOrd="0" presId="urn:microsoft.com/office/officeart/2005/8/layout/hierarchy2"/>
    <dgm:cxn modelId="{16F85184-934E-E74A-830E-F02D8462DA3C}" type="presParOf" srcId="{997610F9-FB06-5D46-B747-7EE56994FC0D}" destId="{D608338C-971D-9043-8CAE-0D5F8C333707}" srcOrd="2" destOrd="0" presId="urn:microsoft.com/office/officeart/2005/8/layout/hierarchy2"/>
    <dgm:cxn modelId="{D98278BD-05F7-EA4B-9A78-BC72C1A46FDF}" type="presParOf" srcId="{D608338C-971D-9043-8CAE-0D5F8C333707}" destId="{A9033063-0548-8645-AE44-78428C74A0BE}" srcOrd="0" destOrd="0" presId="urn:microsoft.com/office/officeart/2005/8/layout/hierarchy2"/>
    <dgm:cxn modelId="{942FABAA-B38E-6D4C-8428-2A8222EE6AB6}" type="presParOf" srcId="{997610F9-FB06-5D46-B747-7EE56994FC0D}" destId="{FF8E1F45-9926-6545-B658-B86974358515}" srcOrd="3" destOrd="0" presId="urn:microsoft.com/office/officeart/2005/8/layout/hierarchy2"/>
    <dgm:cxn modelId="{EF65F1CD-18D8-794B-926F-6CE26FEE1860}" type="presParOf" srcId="{FF8E1F45-9926-6545-B658-B86974358515}" destId="{EB9FBFC7-9D39-A244-A4E9-4B97BA9C9A5D}" srcOrd="0" destOrd="0" presId="urn:microsoft.com/office/officeart/2005/8/layout/hierarchy2"/>
    <dgm:cxn modelId="{4FC53191-383A-8C49-ACD9-D4F150976AF7}" type="presParOf" srcId="{FF8E1F45-9926-6545-B658-B86974358515}" destId="{3F3C18BE-EDE0-E349-AB5D-662080345FEB}" srcOrd="1" destOrd="0" presId="urn:microsoft.com/office/officeart/2005/8/layout/hierarchy2"/>
    <dgm:cxn modelId="{9A367E7E-A092-C04D-A45C-84BE51A1FB3A}" type="presParOf" srcId="{997610F9-FB06-5D46-B747-7EE56994FC0D}" destId="{E2B2AE53-C963-5F44-9611-9C5776EA3AE8}" srcOrd="4" destOrd="0" presId="urn:microsoft.com/office/officeart/2005/8/layout/hierarchy2"/>
    <dgm:cxn modelId="{6F62790E-F37C-D141-B64C-8CBF5E5AAFA1}" type="presParOf" srcId="{E2B2AE53-C963-5F44-9611-9C5776EA3AE8}" destId="{341336C3-DFC8-3A45-A10B-430511C4C6D3}" srcOrd="0" destOrd="0" presId="urn:microsoft.com/office/officeart/2005/8/layout/hierarchy2"/>
    <dgm:cxn modelId="{FD45FDDD-28D0-E840-A0AA-98345D92BD5A}" type="presParOf" srcId="{997610F9-FB06-5D46-B747-7EE56994FC0D}" destId="{6675C53F-AED0-B548-AB13-058B4FA48024}" srcOrd="5" destOrd="0" presId="urn:microsoft.com/office/officeart/2005/8/layout/hierarchy2"/>
    <dgm:cxn modelId="{3A62E562-5E40-A943-A0A7-286202E51CE7}" type="presParOf" srcId="{6675C53F-AED0-B548-AB13-058B4FA48024}" destId="{E34C2885-A5CB-974C-86C6-4BAC809D6A19}" srcOrd="0" destOrd="0" presId="urn:microsoft.com/office/officeart/2005/8/layout/hierarchy2"/>
    <dgm:cxn modelId="{29FA11B5-4C68-7944-A737-6B63C5459359}" type="presParOf" srcId="{6675C53F-AED0-B548-AB13-058B4FA48024}" destId="{DCAD0B2B-A136-884A-8228-55882E1C71C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C9C44C9-23E2-41AD-86FB-4116CC0214CA}"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0D430AD7-DD8E-4DCF-8A02-E2DD745C687C}">
      <dgm:prSet/>
      <dgm:spPr/>
      <dgm:t>
        <a:bodyPr/>
        <a:lstStyle/>
        <a:p>
          <a:r>
            <a:rPr lang="en-US"/>
            <a:t>Outlined case studies and a methodology of how modern data science can be applied to healthcare where data scientists, clinicians, and patients work together. </a:t>
          </a:r>
        </a:p>
      </dgm:t>
    </dgm:pt>
    <dgm:pt modelId="{428059FB-44AE-4A01-B346-38FF76A06945}" type="parTrans" cxnId="{77AE2B1C-C539-49F2-B8DF-B97675BCD7E3}">
      <dgm:prSet/>
      <dgm:spPr/>
      <dgm:t>
        <a:bodyPr/>
        <a:lstStyle/>
        <a:p>
          <a:endParaRPr lang="en-US"/>
        </a:p>
      </dgm:t>
    </dgm:pt>
    <dgm:pt modelId="{9AD9D2BE-9A9D-4A8C-B277-5E163A0B031A}" type="sibTrans" cxnId="{77AE2B1C-C539-49F2-B8DF-B97675BCD7E3}">
      <dgm:prSet/>
      <dgm:spPr/>
      <dgm:t>
        <a:bodyPr/>
        <a:lstStyle/>
        <a:p>
          <a:endParaRPr lang="en-US"/>
        </a:p>
      </dgm:t>
    </dgm:pt>
    <dgm:pt modelId="{AAD9D7BF-93FF-4161-8D25-F8F213F385B6}">
      <dgm:prSet/>
      <dgm:spPr/>
      <dgm:t>
        <a:bodyPr/>
        <a:lstStyle/>
        <a:p>
          <a:r>
            <a:rPr lang="en-US"/>
            <a:t>The strategy of co-designing AI algorithms with patients is a balanced approach. This can help set more realistic expectations for all stakeholders since conventional narratives of AI revolve either around dystopia or limitless optimism. </a:t>
          </a:r>
        </a:p>
      </dgm:t>
    </dgm:pt>
    <dgm:pt modelId="{8710C942-B653-44A7-9F92-1D6A3BB9DA7F}" type="parTrans" cxnId="{6DDABB4C-0783-430D-9916-51096E76536F}">
      <dgm:prSet/>
      <dgm:spPr/>
      <dgm:t>
        <a:bodyPr/>
        <a:lstStyle/>
        <a:p>
          <a:endParaRPr lang="en-US"/>
        </a:p>
      </dgm:t>
    </dgm:pt>
    <dgm:pt modelId="{C54FA86D-9A6B-4FCE-AD4E-0CF890C69588}" type="sibTrans" cxnId="{6DDABB4C-0783-430D-9916-51096E76536F}">
      <dgm:prSet/>
      <dgm:spPr/>
      <dgm:t>
        <a:bodyPr/>
        <a:lstStyle/>
        <a:p>
          <a:endParaRPr lang="en-US"/>
        </a:p>
      </dgm:t>
    </dgm:pt>
    <dgm:pt modelId="{A8B3A161-D4B9-40F1-8A97-D72C66A1EEF4}">
      <dgm:prSet/>
      <dgm:spPr/>
      <dgm:t>
        <a:bodyPr/>
        <a:lstStyle/>
        <a:p>
          <a:r>
            <a:rPr lang="en-US"/>
            <a:t>We hope that AI research in healthcare can be adopted faster if humans slowly build up trust in machines, over repeated and carefully calibrated interactions. May help build trustworthy AI.</a:t>
          </a:r>
        </a:p>
      </dgm:t>
    </dgm:pt>
    <dgm:pt modelId="{2021E523-AF17-4410-9A97-866E391F2AD8}" type="parTrans" cxnId="{BE8059CA-665A-4E22-9D26-AF46B4F5C02E}">
      <dgm:prSet/>
      <dgm:spPr/>
      <dgm:t>
        <a:bodyPr/>
        <a:lstStyle/>
        <a:p>
          <a:endParaRPr lang="en-US"/>
        </a:p>
      </dgm:t>
    </dgm:pt>
    <dgm:pt modelId="{A54FB877-BD06-459A-A5BF-7DD9418946B0}" type="sibTrans" cxnId="{BE8059CA-665A-4E22-9D26-AF46B4F5C02E}">
      <dgm:prSet/>
      <dgm:spPr/>
      <dgm:t>
        <a:bodyPr/>
        <a:lstStyle/>
        <a:p>
          <a:endParaRPr lang="en-US"/>
        </a:p>
      </dgm:t>
    </dgm:pt>
    <dgm:pt modelId="{6826B8A9-1926-42A7-A701-5A5660AFCCE5}">
      <dgm:prSet/>
      <dgm:spPr/>
      <dgm:t>
        <a:bodyPr/>
        <a:lstStyle/>
        <a:p>
          <a:r>
            <a:rPr lang="en-US"/>
            <a:t>Patients, data scientists, and healthcare workers can work together, thus benefiting patients.</a:t>
          </a:r>
        </a:p>
      </dgm:t>
    </dgm:pt>
    <dgm:pt modelId="{63B21D79-560E-479F-879B-B735F40085A0}" type="parTrans" cxnId="{7CFE496E-7043-42F9-9ADE-44DE0108CE58}">
      <dgm:prSet/>
      <dgm:spPr/>
      <dgm:t>
        <a:bodyPr/>
        <a:lstStyle/>
        <a:p>
          <a:endParaRPr lang="en-US"/>
        </a:p>
      </dgm:t>
    </dgm:pt>
    <dgm:pt modelId="{469ABA2A-95E4-4B72-9B27-71FE7532CAAA}" type="sibTrans" cxnId="{7CFE496E-7043-42F9-9ADE-44DE0108CE58}">
      <dgm:prSet/>
      <dgm:spPr/>
      <dgm:t>
        <a:bodyPr/>
        <a:lstStyle/>
        <a:p>
          <a:endParaRPr lang="en-US"/>
        </a:p>
      </dgm:t>
    </dgm:pt>
    <dgm:pt modelId="{5A1FF0E1-C24D-5549-908B-B152964A9E6A}" type="pres">
      <dgm:prSet presAssocID="{7C9C44C9-23E2-41AD-86FB-4116CC0214CA}" presName="vert0" presStyleCnt="0">
        <dgm:presLayoutVars>
          <dgm:dir/>
          <dgm:animOne val="branch"/>
          <dgm:animLvl val="lvl"/>
        </dgm:presLayoutVars>
      </dgm:prSet>
      <dgm:spPr/>
    </dgm:pt>
    <dgm:pt modelId="{F1DABBA3-42B0-164D-BEDC-4876977E6FFB}" type="pres">
      <dgm:prSet presAssocID="{0D430AD7-DD8E-4DCF-8A02-E2DD745C687C}" presName="thickLine" presStyleLbl="alignNode1" presStyleIdx="0" presStyleCnt="4"/>
      <dgm:spPr/>
    </dgm:pt>
    <dgm:pt modelId="{F2044DDC-4468-E346-9A0A-11565C06BDED}" type="pres">
      <dgm:prSet presAssocID="{0D430AD7-DD8E-4DCF-8A02-E2DD745C687C}" presName="horz1" presStyleCnt="0"/>
      <dgm:spPr/>
    </dgm:pt>
    <dgm:pt modelId="{780462BE-59F2-2E45-AE9D-DFB012B3F9A5}" type="pres">
      <dgm:prSet presAssocID="{0D430AD7-DD8E-4DCF-8A02-E2DD745C687C}" presName="tx1" presStyleLbl="revTx" presStyleIdx="0" presStyleCnt="4"/>
      <dgm:spPr/>
    </dgm:pt>
    <dgm:pt modelId="{570B4B0C-87BB-4043-B936-7FDB8FDE930D}" type="pres">
      <dgm:prSet presAssocID="{0D430AD7-DD8E-4DCF-8A02-E2DD745C687C}" presName="vert1" presStyleCnt="0"/>
      <dgm:spPr/>
    </dgm:pt>
    <dgm:pt modelId="{B3B7D3DE-6FD9-3E4A-A6C8-7FCC126010F8}" type="pres">
      <dgm:prSet presAssocID="{AAD9D7BF-93FF-4161-8D25-F8F213F385B6}" presName="thickLine" presStyleLbl="alignNode1" presStyleIdx="1" presStyleCnt="4"/>
      <dgm:spPr/>
    </dgm:pt>
    <dgm:pt modelId="{8930E81B-030B-5E49-AD66-229271D40184}" type="pres">
      <dgm:prSet presAssocID="{AAD9D7BF-93FF-4161-8D25-F8F213F385B6}" presName="horz1" presStyleCnt="0"/>
      <dgm:spPr/>
    </dgm:pt>
    <dgm:pt modelId="{B11C36DA-FC54-E447-9D35-0D1820DBDA27}" type="pres">
      <dgm:prSet presAssocID="{AAD9D7BF-93FF-4161-8D25-F8F213F385B6}" presName="tx1" presStyleLbl="revTx" presStyleIdx="1" presStyleCnt="4"/>
      <dgm:spPr/>
    </dgm:pt>
    <dgm:pt modelId="{8A421730-E3A4-4C45-A479-9B08099A5F37}" type="pres">
      <dgm:prSet presAssocID="{AAD9D7BF-93FF-4161-8D25-F8F213F385B6}" presName="vert1" presStyleCnt="0"/>
      <dgm:spPr/>
    </dgm:pt>
    <dgm:pt modelId="{ACBCC6AE-6DD3-BF47-B0B9-57D0DABBD175}" type="pres">
      <dgm:prSet presAssocID="{A8B3A161-D4B9-40F1-8A97-D72C66A1EEF4}" presName="thickLine" presStyleLbl="alignNode1" presStyleIdx="2" presStyleCnt="4"/>
      <dgm:spPr/>
    </dgm:pt>
    <dgm:pt modelId="{F3189EB9-2EE5-C646-B8A7-2505D2F9B226}" type="pres">
      <dgm:prSet presAssocID="{A8B3A161-D4B9-40F1-8A97-D72C66A1EEF4}" presName="horz1" presStyleCnt="0"/>
      <dgm:spPr/>
    </dgm:pt>
    <dgm:pt modelId="{FE8A5956-AC83-B24E-AFA7-62577C0DAFDD}" type="pres">
      <dgm:prSet presAssocID="{A8B3A161-D4B9-40F1-8A97-D72C66A1EEF4}" presName="tx1" presStyleLbl="revTx" presStyleIdx="2" presStyleCnt="4"/>
      <dgm:spPr/>
    </dgm:pt>
    <dgm:pt modelId="{4C562805-92A9-B342-AB74-8FF0DD29165F}" type="pres">
      <dgm:prSet presAssocID="{A8B3A161-D4B9-40F1-8A97-D72C66A1EEF4}" presName="vert1" presStyleCnt="0"/>
      <dgm:spPr/>
    </dgm:pt>
    <dgm:pt modelId="{9E507040-C885-E145-B2AD-19487D7E08CD}" type="pres">
      <dgm:prSet presAssocID="{6826B8A9-1926-42A7-A701-5A5660AFCCE5}" presName="thickLine" presStyleLbl="alignNode1" presStyleIdx="3" presStyleCnt="4"/>
      <dgm:spPr/>
    </dgm:pt>
    <dgm:pt modelId="{A50A86A7-1707-0D44-BA20-F6A1CFC37E1B}" type="pres">
      <dgm:prSet presAssocID="{6826B8A9-1926-42A7-A701-5A5660AFCCE5}" presName="horz1" presStyleCnt="0"/>
      <dgm:spPr/>
    </dgm:pt>
    <dgm:pt modelId="{74087EC2-82E3-E141-8745-9E552BC6DB36}" type="pres">
      <dgm:prSet presAssocID="{6826B8A9-1926-42A7-A701-5A5660AFCCE5}" presName="tx1" presStyleLbl="revTx" presStyleIdx="3" presStyleCnt="4"/>
      <dgm:spPr/>
    </dgm:pt>
    <dgm:pt modelId="{C2239C8A-7502-F746-99FF-B3FB528CC7D1}" type="pres">
      <dgm:prSet presAssocID="{6826B8A9-1926-42A7-A701-5A5660AFCCE5}" presName="vert1" presStyleCnt="0"/>
      <dgm:spPr/>
    </dgm:pt>
  </dgm:ptLst>
  <dgm:cxnLst>
    <dgm:cxn modelId="{77AE2B1C-C539-49F2-B8DF-B97675BCD7E3}" srcId="{7C9C44C9-23E2-41AD-86FB-4116CC0214CA}" destId="{0D430AD7-DD8E-4DCF-8A02-E2DD745C687C}" srcOrd="0" destOrd="0" parTransId="{428059FB-44AE-4A01-B346-38FF76A06945}" sibTransId="{9AD9D2BE-9A9D-4A8C-B277-5E163A0B031A}"/>
    <dgm:cxn modelId="{40B7E624-9785-9342-A118-690AE8027BBB}" type="presOf" srcId="{6826B8A9-1926-42A7-A701-5A5660AFCCE5}" destId="{74087EC2-82E3-E141-8745-9E552BC6DB36}" srcOrd="0" destOrd="0" presId="urn:microsoft.com/office/officeart/2008/layout/LinedList"/>
    <dgm:cxn modelId="{6DDABB4C-0783-430D-9916-51096E76536F}" srcId="{7C9C44C9-23E2-41AD-86FB-4116CC0214CA}" destId="{AAD9D7BF-93FF-4161-8D25-F8F213F385B6}" srcOrd="1" destOrd="0" parTransId="{8710C942-B653-44A7-9F92-1D6A3BB9DA7F}" sibTransId="{C54FA86D-9A6B-4FCE-AD4E-0CF890C69588}"/>
    <dgm:cxn modelId="{7CFE496E-7043-42F9-9ADE-44DE0108CE58}" srcId="{7C9C44C9-23E2-41AD-86FB-4116CC0214CA}" destId="{6826B8A9-1926-42A7-A701-5A5660AFCCE5}" srcOrd="3" destOrd="0" parTransId="{63B21D79-560E-479F-879B-B735F40085A0}" sibTransId="{469ABA2A-95E4-4B72-9B27-71FE7532CAAA}"/>
    <dgm:cxn modelId="{D8509C8C-F232-AD4C-8910-04F659F6E9F4}" type="presOf" srcId="{7C9C44C9-23E2-41AD-86FB-4116CC0214CA}" destId="{5A1FF0E1-C24D-5549-908B-B152964A9E6A}" srcOrd="0" destOrd="0" presId="urn:microsoft.com/office/officeart/2008/layout/LinedList"/>
    <dgm:cxn modelId="{E04216C8-6ABD-4E41-8F54-6118578590FA}" type="presOf" srcId="{AAD9D7BF-93FF-4161-8D25-F8F213F385B6}" destId="{B11C36DA-FC54-E447-9D35-0D1820DBDA27}" srcOrd="0" destOrd="0" presId="urn:microsoft.com/office/officeart/2008/layout/LinedList"/>
    <dgm:cxn modelId="{76AF2EC8-B6ED-0F40-8913-24B0392CA586}" type="presOf" srcId="{A8B3A161-D4B9-40F1-8A97-D72C66A1EEF4}" destId="{FE8A5956-AC83-B24E-AFA7-62577C0DAFDD}" srcOrd="0" destOrd="0" presId="urn:microsoft.com/office/officeart/2008/layout/LinedList"/>
    <dgm:cxn modelId="{BE8059CA-665A-4E22-9D26-AF46B4F5C02E}" srcId="{7C9C44C9-23E2-41AD-86FB-4116CC0214CA}" destId="{A8B3A161-D4B9-40F1-8A97-D72C66A1EEF4}" srcOrd="2" destOrd="0" parTransId="{2021E523-AF17-4410-9A97-866E391F2AD8}" sibTransId="{A54FB877-BD06-459A-A5BF-7DD9418946B0}"/>
    <dgm:cxn modelId="{4FDF01E3-6DEC-EF40-8660-7E4A2461D54E}" type="presOf" srcId="{0D430AD7-DD8E-4DCF-8A02-E2DD745C687C}" destId="{780462BE-59F2-2E45-AE9D-DFB012B3F9A5}" srcOrd="0" destOrd="0" presId="urn:microsoft.com/office/officeart/2008/layout/LinedList"/>
    <dgm:cxn modelId="{9D22D61A-6457-4447-8F01-201634248960}" type="presParOf" srcId="{5A1FF0E1-C24D-5549-908B-B152964A9E6A}" destId="{F1DABBA3-42B0-164D-BEDC-4876977E6FFB}" srcOrd="0" destOrd="0" presId="urn:microsoft.com/office/officeart/2008/layout/LinedList"/>
    <dgm:cxn modelId="{91C03121-7D80-BF42-93B8-392757ACF9D0}" type="presParOf" srcId="{5A1FF0E1-C24D-5549-908B-B152964A9E6A}" destId="{F2044DDC-4468-E346-9A0A-11565C06BDED}" srcOrd="1" destOrd="0" presId="urn:microsoft.com/office/officeart/2008/layout/LinedList"/>
    <dgm:cxn modelId="{7E8301F4-CC46-7E4D-9C02-4D4D65F3BAAE}" type="presParOf" srcId="{F2044DDC-4468-E346-9A0A-11565C06BDED}" destId="{780462BE-59F2-2E45-AE9D-DFB012B3F9A5}" srcOrd="0" destOrd="0" presId="urn:microsoft.com/office/officeart/2008/layout/LinedList"/>
    <dgm:cxn modelId="{6BB2059D-D72F-1A49-922C-3EA4778E4E8E}" type="presParOf" srcId="{F2044DDC-4468-E346-9A0A-11565C06BDED}" destId="{570B4B0C-87BB-4043-B936-7FDB8FDE930D}" srcOrd="1" destOrd="0" presId="urn:microsoft.com/office/officeart/2008/layout/LinedList"/>
    <dgm:cxn modelId="{BA9B5663-FD52-DD44-A65C-C87E1FFB3444}" type="presParOf" srcId="{5A1FF0E1-C24D-5549-908B-B152964A9E6A}" destId="{B3B7D3DE-6FD9-3E4A-A6C8-7FCC126010F8}" srcOrd="2" destOrd="0" presId="urn:microsoft.com/office/officeart/2008/layout/LinedList"/>
    <dgm:cxn modelId="{D8A8E0E3-CCF0-404D-9D71-2A7FECBD5083}" type="presParOf" srcId="{5A1FF0E1-C24D-5549-908B-B152964A9E6A}" destId="{8930E81B-030B-5E49-AD66-229271D40184}" srcOrd="3" destOrd="0" presId="urn:microsoft.com/office/officeart/2008/layout/LinedList"/>
    <dgm:cxn modelId="{15FF4190-F1D9-804D-A069-04E12100F0CC}" type="presParOf" srcId="{8930E81B-030B-5E49-AD66-229271D40184}" destId="{B11C36DA-FC54-E447-9D35-0D1820DBDA27}" srcOrd="0" destOrd="0" presId="urn:microsoft.com/office/officeart/2008/layout/LinedList"/>
    <dgm:cxn modelId="{C007C0FC-8000-724B-A6B6-56F8D90E7E86}" type="presParOf" srcId="{8930E81B-030B-5E49-AD66-229271D40184}" destId="{8A421730-E3A4-4C45-A479-9B08099A5F37}" srcOrd="1" destOrd="0" presId="urn:microsoft.com/office/officeart/2008/layout/LinedList"/>
    <dgm:cxn modelId="{A0BF8E00-9D2B-0C46-8BB6-9529C9B5F4F7}" type="presParOf" srcId="{5A1FF0E1-C24D-5549-908B-B152964A9E6A}" destId="{ACBCC6AE-6DD3-BF47-B0B9-57D0DABBD175}" srcOrd="4" destOrd="0" presId="urn:microsoft.com/office/officeart/2008/layout/LinedList"/>
    <dgm:cxn modelId="{650FD690-1E14-AB48-BEA5-FAA58EE42B70}" type="presParOf" srcId="{5A1FF0E1-C24D-5549-908B-B152964A9E6A}" destId="{F3189EB9-2EE5-C646-B8A7-2505D2F9B226}" srcOrd="5" destOrd="0" presId="urn:microsoft.com/office/officeart/2008/layout/LinedList"/>
    <dgm:cxn modelId="{3ADB0EFE-A0AD-DC4D-A385-81220CDBA372}" type="presParOf" srcId="{F3189EB9-2EE5-C646-B8A7-2505D2F9B226}" destId="{FE8A5956-AC83-B24E-AFA7-62577C0DAFDD}" srcOrd="0" destOrd="0" presId="urn:microsoft.com/office/officeart/2008/layout/LinedList"/>
    <dgm:cxn modelId="{BBC9EA8C-7B28-844C-869B-5CC4BA9E6FE5}" type="presParOf" srcId="{F3189EB9-2EE5-C646-B8A7-2505D2F9B226}" destId="{4C562805-92A9-B342-AB74-8FF0DD29165F}" srcOrd="1" destOrd="0" presId="urn:microsoft.com/office/officeart/2008/layout/LinedList"/>
    <dgm:cxn modelId="{C3F961B1-519A-7F4E-9286-04E8ADC4AE47}" type="presParOf" srcId="{5A1FF0E1-C24D-5549-908B-B152964A9E6A}" destId="{9E507040-C885-E145-B2AD-19487D7E08CD}" srcOrd="6" destOrd="0" presId="urn:microsoft.com/office/officeart/2008/layout/LinedList"/>
    <dgm:cxn modelId="{5540E464-6DAC-2941-B3DD-7EB5D835B4FE}" type="presParOf" srcId="{5A1FF0E1-C24D-5549-908B-B152964A9E6A}" destId="{A50A86A7-1707-0D44-BA20-F6A1CFC37E1B}" srcOrd="7" destOrd="0" presId="urn:microsoft.com/office/officeart/2008/layout/LinedList"/>
    <dgm:cxn modelId="{3ACEC545-3C82-AB47-ABBE-66D8899001E8}" type="presParOf" srcId="{A50A86A7-1707-0D44-BA20-F6A1CFC37E1B}" destId="{74087EC2-82E3-E141-8745-9E552BC6DB36}" srcOrd="0" destOrd="0" presId="urn:microsoft.com/office/officeart/2008/layout/LinedList"/>
    <dgm:cxn modelId="{DA3A052F-09B9-AB42-B42A-EBE234560A1F}" type="presParOf" srcId="{A50A86A7-1707-0D44-BA20-F6A1CFC37E1B}" destId="{C2239C8A-7502-F746-99FF-B3FB528CC7D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7E109D-246B-4602-A31A-9915DAD9699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F80182-C892-44F0-ACFC-B3ABBA035040}">
      <dgm:prSet/>
      <dgm:spPr/>
      <dgm:t>
        <a:bodyPr/>
        <a:lstStyle/>
        <a:p>
          <a:r>
            <a:rPr lang="en-GB"/>
            <a:t>The general public is disconnected from AI and there is mistrust</a:t>
          </a:r>
          <a:endParaRPr lang="en-US"/>
        </a:p>
      </dgm:t>
    </dgm:pt>
    <dgm:pt modelId="{B92C2175-6E5E-4476-A56E-64B566E3101F}" type="parTrans" cxnId="{B491DE9F-BA1D-4737-9EC2-C6EE01BFAD75}">
      <dgm:prSet/>
      <dgm:spPr/>
      <dgm:t>
        <a:bodyPr/>
        <a:lstStyle/>
        <a:p>
          <a:endParaRPr lang="en-US"/>
        </a:p>
      </dgm:t>
    </dgm:pt>
    <dgm:pt modelId="{28BAB62B-DAE8-4C3F-A417-1E7D10995853}" type="sibTrans" cxnId="{B491DE9F-BA1D-4737-9EC2-C6EE01BFAD75}">
      <dgm:prSet/>
      <dgm:spPr/>
      <dgm:t>
        <a:bodyPr/>
        <a:lstStyle/>
        <a:p>
          <a:endParaRPr lang="en-US"/>
        </a:p>
      </dgm:t>
    </dgm:pt>
    <dgm:pt modelId="{30EFC78C-8F1D-483C-8085-A1CDF56A4F1E}">
      <dgm:prSet/>
      <dgm:spPr/>
      <dgm:t>
        <a:bodyPr/>
        <a:lstStyle/>
        <a:p>
          <a:r>
            <a:rPr lang="en-GB"/>
            <a:t>We do not trust what we do not </a:t>
          </a:r>
          <a:r>
            <a:rPr lang="en-GB" i="1"/>
            <a:t>understand</a:t>
          </a:r>
          <a:endParaRPr lang="en-US"/>
        </a:p>
      </dgm:t>
    </dgm:pt>
    <dgm:pt modelId="{20A28755-9C0E-4DDF-8493-E5309D5A2EC4}" type="parTrans" cxnId="{3A1E22A6-4F69-4077-A4A2-8FA29C95F66D}">
      <dgm:prSet/>
      <dgm:spPr/>
      <dgm:t>
        <a:bodyPr/>
        <a:lstStyle/>
        <a:p>
          <a:endParaRPr lang="en-US"/>
        </a:p>
      </dgm:t>
    </dgm:pt>
    <dgm:pt modelId="{B1CA2D02-0D4E-4BBB-89F3-93FC5B78D288}" type="sibTrans" cxnId="{3A1E22A6-4F69-4077-A4A2-8FA29C95F66D}">
      <dgm:prSet/>
      <dgm:spPr/>
      <dgm:t>
        <a:bodyPr/>
        <a:lstStyle/>
        <a:p>
          <a:endParaRPr lang="en-US"/>
        </a:p>
      </dgm:t>
    </dgm:pt>
    <dgm:pt modelId="{4770B756-8F18-40CA-A3C8-09C85E1457EF}" type="pres">
      <dgm:prSet presAssocID="{347E109D-246B-4602-A31A-9915DAD9699C}" presName="root" presStyleCnt="0">
        <dgm:presLayoutVars>
          <dgm:dir/>
          <dgm:resizeHandles val="exact"/>
        </dgm:presLayoutVars>
      </dgm:prSet>
      <dgm:spPr/>
    </dgm:pt>
    <dgm:pt modelId="{05B46C64-EE73-46B8-8B87-8308997CE923}" type="pres">
      <dgm:prSet presAssocID="{7DF80182-C892-44F0-ACFC-B3ABBA035040}" presName="compNode" presStyleCnt="0"/>
      <dgm:spPr/>
    </dgm:pt>
    <dgm:pt modelId="{188278E2-D460-47CB-B68B-DF86AC0262EA}" type="pres">
      <dgm:prSet presAssocID="{7DF80182-C892-44F0-ACFC-B3ABBA03504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FEEF3AF-D2C1-4E8D-A546-9E3EE1B040EE}" type="pres">
      <dgm:prSet presAssocID="{7DF80182-C892-44F0-ACFC-B3ABBA035040}" presName="spaceRect" presStyleCnt="0"/>
      <dgm:spPr/>
    </dgm:pt>
    <dgm:pt modelId="{E56E56B0-4AED-4816-80D6-EE4065BEEB15}" type="pres">
      <dgm:prSet presAssocID="{7DF80182-C892-44F0-ACFC-B3ABBA035040}" presName="textRect" presStyleLbl="revTx" presStyleIdx="0" presStyleCnt="2">
        <dgm:presLayoutVars>
          <dgm:chMax val="1"/>
          <dgm:chPref val="1"/>
        </dgm:presLayoutVars>
      </dgm:prSet>
      <dgm:spPr/>
    </dgm:pt>
    <dgm:pt modelId="{DAA4F2EA-E92D-451B-8998-9AE2DE73E9D6}" type="pres">
      <dgm:prSet presAssocID="{28BAB62B-DAE8-4C3F-A417-1E7D10995853}" presName="sibTrans" presStyleCnt="0"/>
      <dgm:spPr/>
    </dgm:pt>
    <dgm:pt modelId="{9CB952DF-45F7-4FAF-8EA5-6E227726EE6A}" type="pres">
      <dgm:prSet presAssocID="{30EFC78C-8F1D-483C-8085-A1CDF56A4F1E}" presName="compNode" presStyleCnt="0"/>
      <dgm:spPr/>
    </dgm:pt>
    <dgm:pt modelId="{9027B819-79B0-4BFC-8D3D-AF893A96D38C}" type="pres">
      <dgm:prSet presAssocID="{30EFC78C-8F1D-483C-8085-A1CDF56A4F1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1E8E3060-4C50-4937-9345-7F7E07D1947F}" type="pres">
      <dgm:prSet presAssocID="{30EFC78C-8F1D-483C-8085-A1CDF56A4F1E}" presName="spaceRect" presStyleCnt="0"/>
      <dgm:spPr/>
    </dgm:pt>
    <dgm:pt modelId="{803AB8D3-3DEB-40B9-98BD-571E73C8BD11}" type="pres">
      <dgm:prSet presAssocID="{30EFC78C-8F1D-483C-8085-A1CDF56A4F1E}" presName="textRect" presStyleLbl="revTx" presStyleIdx="1" presStyleCnt="2">
        <dgm:presLayoutVars>
          <dgm:chMax val="1"/>
          <dgm:chPref val="1"/>
        </dgm:presLayoutVars>
      </dgm:prSet>
      <dgm:spPr/>
    </dgm:pt>
  </dgm:ptLst>
  <dgm:cxnLst>
    <dgm:cxn modelId="{7D583465-2B34-4219-B7E2-68CF49BD7614}" type="presOf" srcId="{7DF80182-C892-44F0-ACFC-B3ABBA035040}" destId="{E56E56B0-4AED-4816-80D6-EE4065BEEB15}" srcOrd="0" destOrd="0" presId="urn:microsoft.com/office/officeart/2018/2/layout/IconLabelList"/>
    <dgm:cxn modelId="{B491DE9F-BA1D-4737-9EC2-C6EE01BFAD75}" srcId="{347E109D-246B-4602-A31A-9915DAD9699C}" destId="{7DF80182-C892-44F0-ACFC-B3ABBA035040}" srcOrd="0" destOrd="0" parTransId="{B92C2175-6E5E-4476-A56E-64B566E3101F}" sibTransId="{28BAB62B-DAE8-4C3F-A417-1E7D10995853}"/>
    <dgm:cxn modelId="{3A1E22A6-4F69-4077-A4A2-8FA29C95F66D}" srcId="{347E109D-246B-4602-A31A-9915DAD9699C}" destId="{30EFC78C-8F1D-483C-8085-A1CDF56A4F1E}" srcOrd="1" destOrd="0" parTransId="{20A28755-9C0E-4DDF-8493-E5309D5A2EC4}" sibTransId="{B1CA2D02-0D4E-4BBB-89F3-93FC5B78D288}"/>
    <dgm:cxn modelId="{A9AA7CC2-BC33-4708-9B0C-26AD9311F519}" type="presOf" srcId="{347E109D-246B-4602-A31A-9915DAD9699C}" destId="{4770B756-8F18-40CA-A3C8-09C85E1457EF}" srcOrd="0" destOrd="0" presId="urn:microsoft.com/office/officeart/2018/2/layout/IconLabelList"/>
    <dgm:cxn modelId="{8CB2EECA-B75F-4F4F-B7B3-83457F918B3C}" type="presOf" srcId="{30EFC78C-8F1D-483C-8085-A1CDF56A4F1E}" destId="{803AB8D3-3DEB-40B9-98BD-571E73C8BD11}" srcOrd="0" destOrd="0" presId="urn:microsoft.com/office/officeart/2018/2/layout/IconLabelList"/>
    <dgm:cxn modelId="{58EDFECD-FAA6-4A30-8F23-50F904CBEAF1}" type="presParOf" srcId="{4770B756-8F18-40CA-A3C8-09C85E1457EF}" destId="{05B46C64-EE73-46B8-8B87-8308997CE923}" srcOrd="0" destOrd="0" presId="urn:microsoft.com/office/officeart/2018/2/layout/IconLabelList"/>
    <dgm:cxn modelId="{D7DF47B3-EE02-4833-8EDE-DE48924C2E9C}" type="presParOf" srcId="{05B46C64-EE73-46B8-8B87-8308997CE923}" destId="{188278E2-D460-47CB-B68B-DF86AC0262EA}" srcOrd="0" destOrd="0" presId="urn:microsoft.com/office/officeart/2018/2/layout/IconLabelList"/>
    <dgm:cxn modelId="{4B71F0D2-FCDB-4E80-8566-EE45C78320D5}" type="presParOf" srcId="{05B46C64-EE73-46B8-8B87-8308997CE923}" destId="{3FEEF3AF-D2C1-4E8D-A546-9E3EE1B040EE}" srcOrd="1" destOrd="0" presId="urn:microsoft.com/office/officeart/2018/2/layout/IconLabelList"/>
    <dgm:cxn modelId="{83A4EBFB-835F-4825-ACEA-8B1A2A552470}" type="presParOf" srcId="{05B46C64-EE73-46B8-8B87-8308997CE923}" destId="{E56E56B0-4AED-4816-80D6-EE4065BEEB15}" srcOrd="2" destOrd="0" presId="urn:microsoft.com/office/officeart/2018/2/layout/IconLabelList"/>
    <dgm:cxn modelId="{3555A520-A4FF-4F9D-832C-51021210A068}" type="presParOf" srcId="{4770B756-8F18-40CA-A3C8-09C85E1457EF}" destId="{DAA4F2EA-E92D-451B-8998-9AE2DE73E9D6}" srcOrd="1" destOrd="0" presId="urn:microsoft.com/office/officeart/2018/2/layout/IconLabelList"/>
    <dgm:cxn modelId="{6FA4AB8B-FC4B-450A-AC26-C22A3DB7988F}" type="presParOf" srcId="{4770B756-8F18-40CA-A3C8-09C85E1457EF}" destId="{9CB952DF-45F7-4FAF-8EA5-6E227726EE6A}" srcOrd="2" destOrd="0" presId="urn:microsoft.com/office/officeart/2018/2/layout/IconLabelList"/>
    <dgm:cxn modelId="{238E3BAA-47AA-4059-B6BA-B94AB47FADCD}" type="presParOf" srcId="{9CB952DF-45F7-4FAF-8EA5-6E227726EE6A}" destId="{9027B819-79B0-4BFC-8D3D-AF893A96D38C}" srcOrd="0" destOrd="0" presId="urn:microsoft.com/office/officeart/2018/2/layout/IconLabelList"/>
    <dgm:cxn modelId="{82B57AD4-D52F-4264-B1E1-1B1FFE081FE7}" type="presParOf" srcId="{9CB952DF-45F7-4FAF-8EA5-6E227726EE6A}" destId="{1E8E3060-4C50-4937-9345-7F7E07D1947F}" srcOrd="1" destOrd="0" presId="urn:microsoft.com/office/officeart/2018/2/layout/IconLabelList"/>
    <dgm:cxn modelId="{AB8B1CBB-8322-49B4-9FA8-EA136EB450A9}" type="presParOf" srcId="{9CB952DF-45F7-4FAF-8EA5-6E227726EE6A}" destId="{803AB8D3-3DEB-40B9-98BD-571E73C8BD1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E7A2D5-A1BB-4CE3-A404-4AFA0C118A7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089658C-66F5-483B-8115-341F03927C58}">
      <dgm:prSet/>
      <dgm:spPr/>
      <dgm:t>
        <a:bodyPr/>
        <a:lstStyle/>
        <a:p>
          <a:r>
            <a:rPr lang="en-US"/>
            <a:t>The role of lived experience is very important</a:t>
          </a:r>
        </a:p>
      </dgm:t>
    </dgm:pt>
    <dgm:pt modelId="{BEC72644-5CBB-437A-9F4F-09535F095DB3}" type="parTrans" cxnId="{139A5C7D-033F-4CCA-A00D-1AAD97C8C745}">
      <dgm:prSet/>
      <dgm:spPr/>
      <dgm:t>
        <a:bodyPr/>
        <a:lstStyle/>
        <a:p>
          <a:endParaRPr lang="en-US"/>
        </a:p>
      </dgm:t>
    </dgm:pt>
    <dgm:pt modelId="{BDB14F55-F779-41F1-9A43-FB620AC331B0}" type="sibTrans" cxnId="{139A5C7D-033F-4CCA-A00D-1AAD97C8C745}">
      <dgm:prSet/>
      <dgm:spPr/>
      <dgm:t>
        <a:bodyPr/>
        <a:lstStyle/>
        <a:p>
          <a:endParaRPr lang="en-US"/>
        </a:p>
      </dgm:t>
    </dgm:pt>
    <dgm:pt modelId="{CC199BF8-0064-4FAD-A9D3-A0A54A125E24}">
      <dgm:prSet/>
      <dgm:spPr/>
      <dgm:t>
        <a:bodyPr/>
        <a:lstStyle/>
        <a:p>
          <a:r>
            <a:rPr lang="en-US"/>
            <a:t>Frequently neglected in science</a:t>
          </a:r>
        </a:p>
      </dgm:t>
    </dgm:pt>
    <dgm:pt modelId="{7F8CD2FB-67C2-4326-86B9-A970D7F551BC}" type="parTrans" cxnId="{4E5CA886-D8A2-4950-8973-36905C849065}">
      <dgm:prSet/>
      <dgm:spPr/>
      <dgm:t>
        <a:bodyPr/>
        <a:lstStyle/>
        <a:p>
          <a:endParaRPr lang="en-US"/>
        </a:p>
      </dgm:t>
    </dgm:pt>
    <dgm:pt modelId="{982BEA7F-FE23-495D-B0AC-9EDE3166270C}" type="sibTrans" cxnId="{4E5CA886-D8A2-4950-8973-36905C849065}">
      <dgm:prSet/>
      <dgm:spPr/>
      <dgm:t>
        <a:bodyPr/>
        <a:lstStyle/>
        <a:p>
          <a:endParaRPr lang="en-US"/>
        </a:p>
      </dgm:t>
    </dgm:pt>
    <dgm:pt modelId="{4D221563-E42C-4528-8174-1410FBE9443D}">
      <dgm:prSet/>
      <dgm:spPr/>
      <dgm:t>
        <a:bodyPr/>
        <a:lstStyle/>
        <a:p>
          <a:r>
            <a:rPr lang="en-US"/>
            <a:t>Patients just become data points</a:t>
          </a:r>
        </a:p>
      </dgm:t>
    </dgm:pt>
    <dgm:pt modelId="{9BD415D4-05AC-4422-9588-7BDBFA99C403}" type="parTrans" cxnId="{BD8B78D1-7A72-40CA-B1CC-C899E4DAE231}">
      <dgm:prSet/>
      <dgm:spPr/>
      <dgm:t>
        <a:bodyPr/>
        <a:lstStyle/>
        <a:p>
          <a:endParaRPr lang="en-US"/>
        </a:p>
      </dgm:t>
    </dgm:pt>
    <dgm:pt modelId="{D921D8CD-CE43-43D6-94CE-A696081BAA9E}" type="sibTrans" cxnId="{BD8B78D1-7A72-40CA-B1CC-C899E4DAE231}">
      <dgm:prSet/>
      <dgm:spPr/>
      <dgm:t>
        <a:bodyPr/>
        <a:lstStyle/>
        <a:p>
          <a:endParaRPr lang="en-US"/>
        </a:p>
      </dgm:t>
    </dgm:pt>
    <dgm:pt modelId="{8AD0F2E1-5701-1345-B66F-F14399133F69}" type="pres">
      <dgm:prSet presAssocID="{BDE7A2D5-A1BB-4CE3-A404-4AFA0C118A7C}" presName="linear" presStyleCnt="0">
        <dgm:presLayoutVars>
          <dgm:animLvl val="lvl"/>
          <dgm:resizeHandles val="exact"/>
        </dgm:presLayoutVars>
      </dgm:prSet>
      <dgm:spPr/>
    </dgm:pt>
    <dgm:pt modelId="{5A14E77E-E9E0-0A42-B584-686A839CFF83}" type="pres">
      <dgm:prSet presAssocID="{1089658C-66F5-483B-8115-341F03927C58}" presName="parentText" presStyleLbl="node1" presStyleIdx="0" presStyleCnt="3">
        <dgm:presLayoutVars>
          <dgm:chMax val="0"/>
          <dgm:bulletEnabled val="1"/>
        </dgm:presLayoutVars>
      </dgm:prSet>
      <dgm:spPr/>
    </dgm:pt>
    <dgm:pt modelId="{8298C908-CABD-2344-8CED-14B9C9BEDE0C}" type="pres">
      <dgm:prSet presAssocID="{BDB14F55-F779-41F1-9A43-FB620AC331B0}" presName="spacer" presStyleCnt="0"/>
      <dgm:spPr/>
    </dgm:pt>
    <dgm:pt modelId="{D204D6CD-9880-E049-AA47-7BCAD5D19193}" type="pres">
      <dgm:prSet presAssocID="{CC199BF8-0064-4FAD-A9D3-A0A54A125E24}" presName="parentText" presStyleLbl="node1" presStyleIdx="1" presStyleCnt="3">
        <dgm:presLayoutVars>
          <dgm:chMax val="0"/>
          <dgm:bulletEnabled val="1"/>
        </dgm:presLayoutVars>
      </dgm:prSet>
      <dgm:spPr/>
    </dgm:pt>
    <dgm:pt modelId="{6CE8B9F3-716E-B140-AF09-56CE5EEA984D}" type="pres">
      <dgm:prSet presAssocID="{982BEA7F-FE23-495D-B0AC-9EDE3166270C}" presName="spacer" presStyleCnt="0"/>
      <dgm:spPr/>
    </dgm:pt>
    <dgm:pt modelId="{7C4150B7-0353-574D-999A-1BEE43E299DD}" type="pres">
      <dgm:prSet presAssocID="{4D221563-E42C-4528-8174-1410FBE9443D}" presName="parentText" presStyleLbl="node1" presStyleIdx="2" presStyleCnt="3">
        <dgm:presLayoutVars>
          <dgm:chMax val="0"/>
          <dgm:bulletEnabled val="1"/>
        </dgm:presLayoutVars>
      </dgm:prSet>
      <dgm:spPr/>
    </dgm:pt>
  </dgm:ptLst>
  <dgm:cxnLst>
    <dgm:cxn modelId="{64662177-6AE3-4247-A307-88BF4363337C}" type="presOf" srcId="{CC199BF8-0064-4FAD-A9D3-A0A54A125E24}" destId="{D204D6CD-9880-E049-AA47-7BCAD5D19193}" srcOrd="0" destOrd="0" presId="urn:microsoft.com/office/officeart/2005/8/layout/vList2"/>
    <dgm:cxn modelId="{139A5C7D-033F-4CCA-A00D-1AAD97C8C745}" srcId="{BDE7A2D5-A1BB-4CE3-A404-4AFA0C118A7C}" destId="{1089658C-66F5-483B-8115-341F03927C58}" srcOrd="0" destOrd="0" parTransId="{BEC72644-5CBB-437A-9F4F-09535F095DB3}" sibTransId="{BDB14F55-F779-41F1-9A43-FB620AC331B0}"/>
    <dgm:cxn modelId="{4E5CA886-D8A2-4950-8973-36905C849065}" srcId="{BDE7A2D5-A1BB-4CE3-A404-4AFA0C118A7C}" destId="{CC199BF8-0064-4FAD-A9D3-A0A54A125E24}" srcOrd="1" destOrd="0" parTransId="{7F8CD2FB-67C2-4326-86B9-A970D7F551BC}" sibTransId="{982BEA7F-FE23-495D-B0AC-9EDE3166270C}"/>
    <dgm:cxn modelId="{8E27EECD-3A97-2240-B4C0-AD7CED657A06}" type="presOf" srcId="{BDE7A2D5-A1BB-4CE3-A404-4AFA0C118A7C}" destId="{8AD0F2E1-5701-1345-B66F-F14399133F69}" srcOrd="0" destOrd="0" presId="urn:microsoft.com/office/officeart/2005/8/layout/vList2"/>
    <dgm:cxn modelId="{BD8B78D1-7A72-40CA-B1CC-C899E4DAE231}" srcId="{BDE7A2D5-A1BB-4CE3-A404-4AFA0C118A7C}" destId="{4D221563-E42C-4528-8174-1410FBE9443D}" srcOrd="2" destOrd="0" parTransId="{9BD415D4-05AC-4422-9588-7BDBFA99C403}" sibTransId="{D921D8CD-CE43-43D6-94CE-A696081BAA9E}"/>
    <dgm:cxn modelId="{AA1A3CDE-BA12-444A-974F-17C3EBE512C9}" type="presOf" srcId="{4D221563-E42C-4528-8174-1410FBE9443D}" destId="{7C4150B7-0353-574D-999A-1BEE43E299DD}" srcOrd="0" destOrd="0" presId="urn:microsoft.com/office/officeart/2005/8/layout/vList2"/>
    <dgm:cxn modelId="{D3143FDE-BFFF-9D4C-AAEB-242AE0B376FA}" type="presOf" srcId="{1089658C-66F5-483B-8115-341F03927C58}" destId="{5A14E77E-E9E0-0A42-B584-686A839CFF83}" srcOrd="0" destOrd="0" presId="urn:microsoft.com/office/officeart/2005/8/layout/vList2"/>
    <dgm:cxn modelId="{EF177345-109F-8D47-9B0C-A54D9F71C3C9}" type="presParOf" srcId="{8AD0F2E1-5701-1345-B66F-F14399133F69}" destId="{5A14E77E-E9E0-0A42-B584-686A839CFF83}" srcOrd="0" destOrd="0" presId="urn:microsoft.com/office/officeart/2005/8/layout/vList2"/>
    <dgm:cxn modelId="{164A505F-E52A-EA42-96A8-D573383F16E3}" type="presParOf" srcId="{8AD0F2E1-5701-1345-B66F-F14399133F69}" destId="{8298C908-CABD-2344-8CED-14B9C9BEDE0C}" srcOrd="1" destOrd="0" presId="urn:microsoft.com/office/officeart/2005/8/layout/vList2"/>
    <dgm:cxn modelId="{B537F223-0EA6-B148-8CDF-C99CC86CCAA0}" type="presParOf" srcId="{8AD0F2E1-5701-1345-B66F-F14399133F69}" destId="{D204D6CD-9880-E049-AA47-7BCAD5D19193}" srcOrd="2" destOrd="0" presId="urn:microsoft.com/office/officeart/2005/8/layout/vList2"/>
    <dgm:cxn modelId="{D18F4436-225A-D543-B56F-ACCB22D9A157}" type="presParOf" srcId="{8AD0F2E1-5701-1345-B66F-F14399133F69}" destId="{6CE8B9F3-716E-B140-AF09-56CE5EEA984D}" srcOrd="3" destOrd="0" presId="urn:microsoft.com/office/officeart/2005/8/layout/vList2"/>
    <dgm:cxn modelId="{017D5211-AE23-7044-8CA8-8B322A228C9A}" type="presParOf" srcId="{8AD0F2E1-5701-1345-B66F-F14399133F69}" destId="{7C4150B7-0353-574D-999A-1BEE43E299D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6F8020-CACA-4FDB-8B9C-65819E4CF79F}"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5525E07A-38BB-4FCC-9C19-9C9122009393}">
      <dgm:prSet/>
      <dgm:spPr/>
      <dgm:t>
        <a:bodyPr/>
        <a:lstStyle/>
        <a:p>
          <a:r>
            <a:rPr lang="en-US"/>
            <a:t>Patient came up with hypothesis</a:t>
          </a:r>
        </a:p>
      </dgm:t>
    </dgm:pt>
    <dgm:pt modelId="{DE1E2FA6-28E4-44B1-9C82-95C1EC689B1B}" type="parTrans" cxnId="{2AC2DDC5-78E9-47B7-A05E-0D9155D94727}">
      <dgm:prSet/>
      <dgm:spPr/>
      <dgm:t>
        <a:bodyPr/>
        <a:lstStyle/>
        <a:p>
          <a:endParaRPr lang="en-US"/>
        </a:p>
      </dgm:t>
    </dgm:pt>
    <dgm:pt modelId="{87277044-F044-4F9B-AF31-26F721BFE5A2}" type="sibTrans" cxnId="{2AC2DDC5-78E9-47B7-A05E-0D9155D94727}">
      <dgm:prSet/>
      <dgm:spPr/>
      <dgm:t>
        <a:bodyPr/>
        <a:lstStyle/>
        <a:p>
          <a:endParaRPr lang="en-US"/>
        </a:p>
      </dgm:t>
    </dgm:pt>
    <dgm:pt modelId="{AF379DD5-FCA2-497F-8BB9-0C00D20DDBE3}">
      <dgm:prSet/>
      <dgm:spPr/>
      <dgm:t>
        <a:bodyPr/>
        <a:lstStyle/>
        <a:p>
          <a:r>
            <a:rPr lang="en-US"/>
            <a:t>Value of lived experience</a:t>
          </a:r>
        </a:p>
      </dgm:t>
    </dgm:pt>
    <dgm:pt modelId="{62DF92EE-CD05-49A5-8938-E398D5817766}" type="parTrans" cxnId="{6CB3D050-CFC8-48D8-992E-99545455AAB5}">
      <dgm:prSet/>
      <dgm:spPr/>
      <dgm:t>
        <a:bodyPr/>
        <a:lstStyle/>
        <a:p>
          <a:endParaRPr lang="en-US"/>
        </a:p>
      </dgm:t>
    </dgm:pt>
    <dgm:pt modelId="{C31FD62E-3E59-4F31-8FAD-B9EACD90E1EC}" type="sibTrans" cxnId="{6CB3D050-CFC8-48D8-992E-99545455AAB5}">
      <dgm:prSet/>
      <dgm:spPr/>
      <dgm:t>
        <a:bodyPr/>
        <a:lstStyle/>
        <a:p>
          <a:endParaRPr lang="en-US"/>
        </a:p>
      </dgm:t>
    </dgm:pt>
    <dgm:pt modelId="{54617C8C-7ED1-4A97-8A6B-13975D0A009D}">
      <dgm:prSet/>
      <dgm:spPr/>
      <dgm:t>
        <a:bodyPr/>
        <a:lstStyle/>
        <a:p>
          <a:r>
            <a:rPr lang="en-US"/>
            <a:t>Researchers (like me) frequently do not know what it </a:t>
          </a:r>
          <a:r>
            <a:rPr lang="en-US" i="1"/>
            <a:t>feels</a:t>
          </a:r>
          <a:r>
            <a:rPr lang="en-US"/>
            <a:t> like to have a disease</a:t>
          </a:r>
        </a:p>
      </dgm:t>
    </dgm:pt>
    <dgm:pt modelId="{1AB0BCE8-EE52-40E3-8B1C-5E02AB0A1874}" type="parTrans" cxnId="{7123AEA8-7A1A-413D-A470-C463E22A9624}">
      <dgm:prSet/>
      <dgm:spPr/>
      <dgm:t>
        <a:bodyPr/>
        <a:lstStyle/>
        <a:p>
          <a:endParaRPr lang="en-US"/>
        </a:p>
      </dgm:t>
    </dgm:pt>
    <dgm:pt modelId="{367B20BC-A980-4987-842A-CCB0A96F2EA6}" type="sibTrans" cxnId="{7123AEA8-7A1A-413D-A470-C463E22A9624}">
      <dgm:prSet/>
      <dgm:spPr/>
      <dgm:t>
        <a:bodyPr/>
        <a:lstStyle/>
        <a:p>
          <a:endParaRPr lang="en-US"/>
        </a:p>
      </dgm:t>
    </dgm:pt>
    <dgm:pt modelId="{66384269-44DA-0247-B58D-86C5A72DDA54}" type="pres">
      <dgm:prSet presAssocID="{C86F8020-CACA-4FDB-8B9C-65819E4CF79F}" presName="linear" presStyleCnt="0">
        <dgm:presLayoutVars>
          <dgm:animLvl val="lvl"/>
          <dgm:resizeHandles val="exact"/>
        </dgm:presLayoutVars>
      </dgm:prSet>
      <dgm:spPr/>
    </dgm:pt>
    <dgm:pt modelId="{9F934674-D17A-2242-9857-ADC4C0AC387B}" type="pres">
      <dgm:prSet presAssocID="{5525E07A-38BB-4FCC-9C19-9C9122009393}" presName="parentText" presStyleLbl="node1" presStyleIdx="0" presStyleCnt="3">
        <dgm:presLayoutVars>
          <dgm:chMax val="0"/>
          <dgm:bulletEnabled val="1"/>
        </dgm:presLayoutVars>
      </dgm:prSet>
      <dgm:spPr/>
    </dgm:pt>
    <dgm:pt modelId="{069CAC8A-2044-3C4D-916B-4692BB323449}" type="pres">
      <dgm:prSet presAssocID="{87277044-F044-4F9B-AF31-26F721BFE5A2}" presName="spacer" presStyleCnt="0"/>
      <dgm:spPr/>
    </dgm:pt>
    <dgm:pt modelId="{48657528-FB93-164A-892F-2BF5900F8819}" type="pres">
      <dgm:prSet presAssocID="{AF379DD5-FCA2-497F-8BB9-0C00D20DDBE3}" presName="parentText" presStyleLbl="node1" presStyleIdx="1" presStyleCnt="3">
        <dgm:presLayoutVars>
          <dgm:chMax val="0"/>
          <dgm:bulletEnabled val="1"/>
        </dgm:presLayoutVars>
      </dgm:prSet>
      <dgm:spPr/>
    </dgm:pt>
    <dgm:pt modelId="{ADB07E58-1915-7242-B884-0229FDD9A32F}" type="pres">
      <dgm:prSet presAssocID="{C31FD62E-3E59-4F31-8FAD-B9EACD90E1EC}" presName="spacer" presStyleCnt="0"/>
      <dgm:spPr/>
    </dgm:pt>
    <dgm:pt modelId="{069164C8-8EDA-0F47-892A-8ECB1E020A7F}" type="pres">
      <dgm:prSet presAssocID="{54617C8C-7ED1-4A97-8A6B-13975D0A009D}" presName="parentText" presStyleLbl="node1" presStyleIdx="2" presStyleCnt="3">
        <dgm:presLayoutVars>
          <dgm:chMax val="0"/>
          <dgm:bulletEnabled val="1"/>
        </dgm:presLayoutVars>
      </dgm:prSet>
      <dgm:spPr/>
    </dgm:pt>
  </dgm:ptLst>
  <dgm:cxnLst>
    <dgm:cxn modelId="{9F51B004-DEBB-284B-AD4C-60A0256A6909}" type="presOf" srcId="{C86F8020-CACA-4FDB-8B9C-65819E4CF79F}" destId="{66384269-44DA-0247-B58D-86C5A72DDA54}" srcOrd="0" destOrd="0" presId="urn:microsoft.com/office/officeart/2005/8/layout/vList2"/>
    <dgm:cxn modelId="{6CB3D050-CFC8-48D8-992E-99545455AAB5}" srcId="{C86F8020-CACA-4FDB-8B9C-65819E4CF79F}" destId="{AF379DD5-FCA2-497F-8BB9-0C00D20DDBE3}" srcOrd="1" destOrd="0" parTransId="{62DF92EE-CD05-49A5-8938-E398D5817766}" sibTransId="{C31FD62E-3E59-4F31-8FAD-B9EACD90E1EC}"/>
    <dgm:cxn modelId="{A0223F6F-F98D-9043-8568-802538894A54}" type="presOf" srcId="{AF379DD5-FCA2-497F-8BB9-0C00D20DDBE3}" destId="{48657528-FB93-164A-892F-2BF5900F8819}" srcOrd="0" destOrd="0" presId="urn:microsoft.com/office/officeart/2005/8/layout/vList2"/>
    <dgm:cxn modelId="{36828E7A-D943-EA42-9667-E5BC57635E27}" type="presOf" srcId="{5525E07A-38BB-4FCC-9C19-9C9122009393}" destId="{9F934674-D17A-2242-9857-ADC4C0AC387B}" srcOrd="0" destOrd="0" presId="urn:microsoft.com/office/officeart/2005/8/layout/vList2"/>
    <dgm:cxn modelId="{F657C27E-2846-B044-BBD1-7C5E016AE18F}" type="presOf" srcId="{54617C8C-7ED1-4A97-8A6B-13975D0A009D}" destId="{069164C8-8EDA-0F47-892A-8ECB1E020A7F}" srcOrd="0" destOrd="0" presId="urn:microsoft.com/office/officeart/2005/8/layout/vList2"/>
    <dgm:cxn modelId="{7123AEA8-7A1A-413D-A470-C463E22A9624}" srcId="{C86F8020-CACA-4FDB-8B9C-65819E4CF79F}" destId="{54617C8C-7ED1-4A97-8A6B-13975D0A009D}" srcOrd="2" destOrd="0" parTransId="{1AB0BCE8-EE52-40E3-8B1C-5E02AB0A1874}" sibTransId="{367B20BC-A980-4987-842A-CCB0A96F2EA6}"/>
    <dgm:cxn modelId="{2AC2DDC5-78E9-47B7-A05E-0D9155D94727}" srcId="{C86F8020-CACA-4FDB-8B9C-65819E4CF79F}" destId="{5525E07A-38BB-4FCC-9C19-9C9122009393}" srcOrd="0" destOrd="0" parTransId="{DE1E2FA6-28E4-44B1-9C82-95C1EC689B1B}" sibTransId="{87277044-F044-4F9B-AF31-26F721BFE5A2}"/>
    <dgm:cxn modelId="{93F185F6-0229-3142-A99B-1DFC784F86B3}" type="presParOf" srcId="{66384269-44DA-0247-B58D-86C5A72DDA54}" destId="{9F934674-D17A-2242-9857-ADC4C0AC387B}" srcOrd="0" destOrd="0" presId="urn:microsoft.com/office/officeart/2005/8/layout/vList2"/>
    <dgm:cxn modelId="{A6342D4D-CBD2-7D42-8C02-155CBC3FBFC7}" type="presParOf" srcId="{66384269-44DA-0247-B58D-86C5A72DDA54}" destId="{069CAC8A-2044-3C4D-916B-4692BB323449}" srcOrd="1" destOrd="0" presId="urn:microsoft.com/office/officeart/2005/8/layout/vList2"/>
    <dgm:cxn modelId="{3B63E65D-8FCA-4148-9EAD-D3D1ADDE9FBB}" type="presParOf" srcId="{66384269-44DA-0247-B58D-86C5A72DDA54}" destId="{48657528-FB93-164A-892F-2BF5900F8819}" srcOrd="2" destOrd="0" presId="urn:microsoft.com/office/officeart/2005/8/layout/vList2"/>
    <dgm:cxn modelId="{7D8B9457-0EAC-5B4F-80EB-03EA145B0A95}" type="presParOf" srcId="{66384269-44DA-0247-B58D-86C5A72DDA54}" destId="{ADB07E58-1915-7242-B884-0229FDD9A32F}" srcOrd="3" destOrd="0" presId="urn:microsoft.com/office/officeart/2005/8/layout/vList2"/>
    <dgm:cxn modelId="{F489D654-E8DA-8742-900D-9D0A10C9D25E}" type="presParOf" srcId="{66384269-44DA-0247-B58D-86C5A72DDA54}" destId="{069164C8-8EDA-0F47-892A-8ECB1E020A7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9DD802-37AC-486E-B47A-F8B66D6E0E4B}"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A1BC60B9-352D-498A-AA6C-0E655898153A}">
      <dgm:prSet/>
      <dgm:spPr/>
      <dgm:t>
        <a:bodyPr/>
        <a:lstStyle/>
        <a:p>
          <a:r>
            <a:rPr lang="en-US"/>
            <a:t>Recruiting patients and forming a RAG</a:t>
          </a:r>
        </a:p>
      </dgm:t>
    </dgm:pt>
    <dgm:pt modelId="{5DB5ECAA-1427-4A88-A717-A8FFC492758C}" type="parTrans" cxnId="{CCE7FC65-AABF-44B0-A8E9-B0B9B533D8DD}">
      <dgm:prSet/>
      <dgm:spPr/>
      <dgm:t>
        <a:bodyPr/>
        <a:lstStyle/>
        <a:p>
          <a:endParaRPr lang="en-US"/>
        </a:p>
      </dgm:t>
    </dgm:pt>
    <dgm:pt modelId="{5CD3E957-742E-4996-8EBD-5DCD11064346}" type="sibTrans" cxnId="{CCE7FC65-AABF-44B0-A8E9-B0B9B533D8DD}">
      <dgm:prSet/>
      <dgm:spPr/>
      <dgm:t>
        <a:bodyPr/>
        <a:lstStyle/>
        <a:p>
          <a:endParaRPr lang="en-US"/>
        </a:p>
      </dgm:t>
    </dgm:pt>
    <dgm:pt modelId="{592BBFD5-9A36-4507-AAA1-9B17C7912764}">
      <dgm:prSet/>
      <dgm:spPr/>
      <dgm:t>
        <a:bodyPr/>
        <a:lstStyle/>
        <a:p>
          <a:r>
            <a:rPr lang="en-US"/>
            <a:t>Problem formulation and hypothesis generation</a:t>
          </a:r>
        </a:p>
      </dgm:t>
    </dgm:pt>
    <dgm:pt modelId="{DB4E4E33-786F-4D4D-8535-7828E6C45937}" type="parTrans" cxnId="{B671154D-B866-470B-BFAD-41CAF6ADF03E}">
      <dgm:prSet/>
      <dgm:spPr/>
      <dgm:t>
        <a:bodyPr/>
        <a:lstStyle/>
        <a:p>
          <a:endParaRPr lang="en-US"/>
        </a:p>
      </dgm:t>
    </dgm:pt>
    <dgm:pt modelId="{203DD229-EF29-4350-979E-95439889BB02}" type="sibTrans" cxnId="{B671154D-B866-470B-BFAD-41CAF6ADF03E}">
      <dgm:prSet/>
      <dgm:spPr/>
      <dgm:t>
        <a:bodyPr/>
        <a:lstStyle/>
        <a:p>
          <a:endParaRPr lang="en-US"/>
        </a:p>
      </dgm:t>
    </dgm:pt>
    <dgm:pt modelId="{7AF96B3B-CCB1-4BEA-A56E-1D1D3D710B55}">
      <dgm:prSet/>
      <dgm:spPr/>
      <dgm:t>
        <a:bodyPr/>
        <a:lstStyle/>
        <a:p>
          <a:r>
            <a:rPr lang="en-US"/>
            <a:t>Building trust in data storage infrastructure</a:t>
          </a:r>
        </a:p>
      </dgm:t>
    </dgm:pt>
    <dgm:pt modelId="{0C6E2283-B881-4B60-960B-13512187244D}" type="parTrans" cxnId="{AE0E9477-529E-46B7-8A37-4D0048B8DE78}">
      <dgm:prSet/>
      <dgm:spPr/>
      <dgm:t>
        <a:bodyPr/>
        <a:lstStyle/>
        <a:p>
          <a:endParaRPr lang="en-US"/>
        </a:p>
      </dgm:t>
    </dgm:pt>
    <dgm:pt modelId="{2413FCE1-522F-477B-B826-6A3F4E17172A}" type="sibTrans" cxnId="{AE0E9477-529E-46B7-8A37-4D0048B8DE78}">
      <dgm:prSet/>
      <dgm:spPr/>
      <dgm:t>
        <a:bodyPr/>
        <a:lstStyle/>
        <a:p>
          <a:endParaRPr lang="en-US"/>
        </a:p>
      </dgm:t>
    </dgm:pt>
    <dgm:pt modelId="{B63A4556-9DED-4EA2-98BF-E518F64C3D2D}">
      <dgm:prSet/>
      <dgm:spPr/>
      <dgm:t>
        <a:bodyPr/>
        <a:lstStyle/>
        <a:p>
          <a:r>
            <a:rPr lang="en-US"/>
            <a:t>Addressing concerns about big data</a:t>
          </a:r>
        </a:p>
      </dgm:t>
    </dgm:pt>
    <dgm:pt modelId="{CB5F595F-E92D-48C2-B7EF-925908E752DB}" type="parTrans" cxnId="{E5E191AD-96BE-4008-B0D3-95074D885DAC}">
      <dgm:prSet/>
      <dgm:spPr/>
      <dgm:t>
        <a:bodyPr/>
        <a:lstStyle/>
        <a:p>
          <a:endParaRPr lang="en-US"/>
        </a:p>
      </dgm:t>
    </dgm:pt>
    <dgm:pt modelId="{18BCE77B-5BC3-4B75-8F75-C53E749052A0}" type="sibTrans" cxnId="{E5E191AD-96BE-4008-B0D3-95074D885DAC}">
      <dgm:prSet/>
      <dgm:spPr/>
      <dgm:t>
        <a:bodyPr/>
        <a:lstStyle/>
        <a:p>
          <a:endParaRPr lang="en-US"/>
        </a:p>
      </dgm:t>
    </dgm:pt>
    <dgm:pt modelId="{B1D1DAC6-21B1-4B3D-9C3E-7F77BF6D02D5}">
      <dgm:prSet/>
      <dgm:spPr/>
      <dgm:t>
        <a:bodyPr/>
        <a:lstStyle/>
        <a:p>
          <a:r>
            <a:rPr lang="en-US"/>
            <a:t>Discrimination and bias in AI</a:t>
          </a:r>
        </a:p>
      </dgm:t>
    </dgm:pt>
    <dgm:pt modelId="{2E976367-66E8-4C4F-9A31-6CD799A11576}" type="parTrans" cxnId="{7C91255C-565C-4ED7-ADE3-498AD51ACB1F}">
      <dgm:prSet/>
      <dgm:spPr/>
      <dgm:t>
        <a:bodyPr/>
        <a:lstStyle/>
        <a:p>
          <a:endParaRPr lang="en-US"/>
        </a:p>
      </dgm:t>
    </dgm:pt>
    <dgm:pt modelId="{065EAD07-E88D-48C6-B731-D6E8D481CCE9}" type="sibTrans" cxnId="{7C91255C-565C-4ED7-ADE3-498AD51ACB1F}">
      <dgm:prSet/>
      <dgm:spPr/>
      <dgm:t>
        <a:bodyPr/>
        <a:lstStyle/>
        <a:p>
          <a:endParaRPr lang="en-US"/>
        </a:p>
      </dgm:t>
    </dgm:pt>
    <dgm:pt modelId="{E51740C8-665E-424E-B8C9-A768605903AC}">
      <dgm:prSet/>
      <dgm:spPr/>
      <dgm:t>
        <a:bodyPr/>
        <a:lstStyle/>
        <a:p>
          <a:r>
            <a:rPr lang="en-US"/>
            <a:t>Debunking myths about AI</a:t>
          </a:r>
        </a:p>
      </dgm:t>
    </dgm:pt>
    <dgm:pt modelId="{51021627-C5CC-44ED-B2F0-3FF879911848}" type="parTrans" cxnId="{68C01AF9-55BA-40EF-BD96-4275BAB6CBE5}">
      <dgm:prSet/>
      <dgm:spPr/>
      <dgm:t>
        <a:bodyPr/>
        <a:lstStyle/>
        <a:p>
          <a:endParaRPr lang="en-US"/>
        </a:p>
      </dgm:t>
    </dgm:pt>
    <dgm:pt modelId="{946DF42E-0EBF-42F4-89F9-1AC82C5207A5}" type="sibTrans" cxnId="{68C01AF9-55BA-40EF-BD96-4275BAB6CBE5}">
      <dgm:prSet/>
      <dgm:spPr/>
      <dgm:t>
        <a:bodyPr/>
        <a:lstStyle/>
        <a:p>
          <a:endParaRPr lang="en-US"/>
        </a:p>
      </dgm:t>
    </dgm:pt>
    <dgm:pt modelId="{55229577-9512-455B-B4C2-C4DD5BE64BE4}">
      <dgm:prSet/>
      <dgm:spPr/>
      <dgm:t>
        <a:bodyPr/>
        <a:lstStyle/>
        <a:p>
          <a:r>
            <a:rPr lang="en-US"/>
            <a:t>Understanding a simplified model</a:t>
          </a:r>
        </a:p>
      </dgm:t>
    </dgm:pt>
    <dgm:pt modelId="{8381B012-6244-4422-ABC8-01FB6A097FF3}" type="parTrans" cxnId="{A005CE60-EE7C-4548-AD24-1B8DC842787A}">
      <dgm:prSet/>
      <dgm:spPr/>
      <dgm:t>
        <a:bodyPr/>
        <a:lstStyle/>
        <a:p>
          <a:endParaRPr lang="en-US"/>
        </a:p>
      </dgm:t>
    </dgm:pt>
    <dgm:pt modelId="{1A2D1262-3F2A-4432-B0CF-07C3266E099B}" type="sibTrans" cxnId="{A005CE60-EE7C-4548-AD24-1B8DC842787A}">
      <dgm:prSet/>
      <dgm:spPr/>
      <dgm:t>
        <a:bodyPr/>
        <a:lstStyle/>
        <a:p>
          <a:endParaRPr lang="en-US"/>
        </a:p>
      </dgm:t>
    </dgm:pt>
    <dgm:pt modelId="{FFEA9B44-1FE7-4E03-888B-C168DA54E0E2}">
      <dgm:prSet/>
      <dgm:spPr/>
      <dgm:t>
        <a:bodyPr/>
        <a:lstStyle/>
        <a:p>
          <a:r>
            <a:rPr lang="en-US"/>
            <a:t>Understanding AI models more broadly</a:t>
          </a:r>
        </a:p>
      </dgm:t>
    </dgm:pt>
    <dgm:pt modelId="{33644E66-14A2-4B96-B8A0-255CE4CDF2F1}" type="parTrans" cxnId="{0711C839-0799-4ED2-A639-52AA5E1BD6DD}">
      <dgm:prSet/>
      <dgm:spPr/>
      <dgm:t>
        <a:bodyPr/>
        <a:lstStyle/>
        <a:p>
          <a:endParaRPr lang="en-US"/>
        </a:p>
      </dgm:t>
    </dgm:pt>
    <dgm:pt modelId="{B9709894-D52D-48B6-A6D4-BB774A797B35}" type="sibTrans" cxnId="{0711C839-0799-4ED2-A639-52AA5E1BD6DD}">
      <dgm:prSet/>
      <dgm:spPr/>
      <dgm:t>
        <a:bodyPr/>
        <a:lstStyle/>
        <a:p>
          <a:endParaRPr lang="en-US"/>
        </a:p>
      </dgm:t>
    </dgm:pt>
    <dgm:pt modelId="{7E2B4165-6504-4D71-8012-4BEC05212781}">
      <dgm:prSet/>
      <dgm:spPr/>
      <dgm:t>
        <a:bodyPr/>
        <a:lstStyle/>
        <a:p>
          <a:r>
            <a:rPr lang="en-US"/>
            <a:t>Designing interfaces with patients</a:t>
          </a:r>
        </a:p>
      </dgm:t>
    </dgm:pt>
    <dgm:pt modelId="{CF287FB4-3C1A-46B8-95A6-920CB43EC311}" type="parTrans" cxnId="{2DEF8D19-F52D-49C4-B89A-F0FEAA6E6376}">
      <dgm:prSet/>
      <dgm:spPr/>
      <dgm:t>
        <a:bodyPr/>
        <a:lstStyle/>
        <a:p>
          <a:endParaRPr lang="en-US"/>
        </a:p>
      </dgm:t>
    </dgm:pt>
    <dgm:pt modelId="{D8CF91B4-4DB3-433E-9134-F8E75B578316}" type="sibTrans" cxnId="{2DEF8D19-F52D-49C4-B89A-F0FEAA6E6376}">
      <dgm:prSet/>
      <dgm:spPr/>
      <dgm:t>
        <a:bodyPr/>
        <a:lstStyle/>
        <a:p>
          <a:endParaRPr lang="en-US"/>
        </a:p>
      </dgm:t>
    </dgm:pt>
    <dgm:pt modelId="{7A2259AF-161B-7E40-88FF-7F5E5A4508F9}" type="pres">
      <dgm:prSet presAssocID="{DD9DD802-37AC-486E-B47A-F8B66D6E0E4B}" presName="diagram" presStyleCnt="0">
        <dgm:presLayoutVars>
          <dgm:dir/>
          <dgm:resizeHandles val="exact"/>
        </dgm:presLayoutVars>
      </dgm:prSet>
      <dgm:spPr/>
    </dgm:pt>
    <dgm:pt modelId="{362CF9F2-A9FA-4644-BB70-BFF21DDC58CB}" type="pres">
      <dgm:prSet presAssocID="{A1BC60B9-352D-498A-AA6C-0E655898153A}" presName="node" presStyleLbl="node1" presStyleIdx="0" presStyleCnt="9">
        <dgm:presLayoutVars>
          <dgm:bulletEnabled val="1"/>
        </dgm:presLayoutVars>
      </dgm:prSet>
      <dgm:spPr/>
    </dgm:pt>
    <dgm:pt modelId="{4BB1F4DF-1089-8B4F-B05B-C2D0EC1EB905}" type="pres">
      <dgm:prSet presAssocID="{5CD3E957-742E-4996-8EBD-5DCD11064346}" presName="sibTrans" presStyleCnt="0"/>
      <dgm:spPr/>
    </dgm:pt>
    <dgm:pt modelId="{3F22CB40-BD65-5548-8860-2C9F8BCE67F5}" type="pres">
      <dgm:prSet presAssocID="{592BBFD5-9A36-4507-AAA1-9B17C7912764}" presName="node" presStyleLbl="node1" presStyleIdx="1" presStyleCnt="9">
        <dgm:presLayoutVars>
          <dgm:bulletEnabled val="1"/>
        </dgm:presLayoutVars>
      </dgm:prSet>
      <dgm:spPr/>
    </dgm:pt>
    <dgm:pt modelId="{B588FAFB-9840-2E41-A042-9A792B48F7FE}" type="pres">
      <dgm:prSet presAssocID="{203DD229-EF29-4350-979E-95439889BB02}" presName="sibTrans" presStyleCnt="0"/>
      <dgm:spPr/>
    </dgm:pt>
    <dgm:pt modelId="{A48FB9AD-541F-E642-ADD4-C8B1B28ED7C8}" type="pres">
      <dgm:prSet presAssocID="{7AF96B3B-CCB1-4BEA-A56E-1D1D3D710B55}" presName="node" presStyleLbl="node1" presStyleIdx="2" presStyleCnt="9">
        <dgm:presLayoutVars>
          <dgm:bulletEnabled val="1"/>
        </dgm:presLayoutVars>
      </dgm:prSet>
      <dgm:spPr/>
    </dgm:pt>
    <dgm:pt modelId="{F6A7A6EC-FCBA-8F4B-ADDD-D09341687611}" type="pres">
      <dgm:prSet presAssocID="{2413FCE1-522F-477B-B826-6A3F4E17172A}" presName="sibTrans" presStyleCnt="0"/>
      <dgm:spPr/>
    </dgm:pt>
    <dgm:pt modelId="{8F852EA9-7BB5-E945-A664-C59D0FE9C9C7}" type="pres">
      <dgm:prSet presAssocID="{B63A4556-9DED-4EA2-98BF-E518F64C3D2D}" presName="node" presStyleLbl="node1" presStyleIdx="3" presStyleCnt="9">
        <dgm:presLayoutVars>
          <dgm:bulletEnabled val="1"/>
        </dgm:presLayoutVars>
      </dgm:prSet>
      <dgm:spPr/>
    </dgm:pt>
    <dgm:pt modelId="{45A37D7E-0BB1-F145-9874-A1070233A823}" type="pres">
      <dgm:prSet presAssocID="{18BCE77B-5BC3-4B75-8F75-C53E749052A0}" presName="sibTrans" presStyleCnt="0"/>
      <dgm:spPr/>
    </dgm:pt>
    <dgm:pt modelId="{3C4DFEF0-D24A-2F40-8237-1DF04B041FF5}" type="pres">
      <dgm:prSet presAssocID="{B1D1DAC6-21B1-4B3D-9C3E-7F77BF6D02D5}" presName="node" presStyleLbl="node1" presStyleIdx="4" presStyleCnt="9">
        <dgm:presLayoutVars>
          <dgm:bulletEnabled val="1"/>
        </dgm:presLayoutVars>
      </dgm:prSet>
      <dgm:spPr/>
    </dgm:pt>
    <dgm:pt modelId="{26D03972-EEBE-0349-8B76-13818AA0829F}" type="pres">
      <dgm:prSet presAssocID="{065EAD07-E88D-48C6-B731-D6E8D481CCE9}" presName="sibTrans" presStyleCnt="0"/>
      <dgm:spPr/>
    </dgm:pt>
    <dgm:pt modelId="{929EAED2-84BE-4645-BD2D-F7624CB402AB}" type="pres">
      <dgm:prSet presAssocID="{E51740C8-665E-424E-B8C9-A768605903AC}" presName="node" presStyleLbl="node1" presStyleIdx="5" presStyleCnt="9">
        <dgm:presLayoutVars>
          <dgm:bulletEnabled val="1"/>
        </dgm:presLayoutVars>
      </dgm:prSet>
      <dgm:spPr/>
    </dgm:pt>
    <dgm:pt modelId="{C55F35E6-37B4-0B44-AE89-D5C90C1B5D4D}" type="pres">
      <dgm:prSet presAssocID="{946DF42E-0EBF-42F4-89F9-1AC82C5207A5}" presName="sibTrans" presStyleCnt="0"/>
      <dgm:spPr/>
    </dgm:pt>
    <dgm:pt modelId="{1AECB442-22B4-2941-A7EE-23F745D296E3}" type="pres">
      <dgm:prSet presAssocID="{55229577-9512-455B-B4C2-C4DD5BE64BE4}" presName="node" presStyleLbl="node1" presStyleIdx="6" presStyleCnt="9">
        <dgm:presLayoutVars>
          <dgm:bulletEnabled val="1"/>
        </dgm:presLayoutVars>
      </dgm:prSet>
      <dgm:spPr/>
    </dgm:pt>
    <dgm:pt modelId="{610049FE-CF0B-B940-BE3B-2D46650F7A3C}" type="pres">
      <dgm:prSet presAssocID="{1A2D1262-3F2A-4432-B0CF-07C3266E099B}" presName="sibTrans" presStyleCnt="0"/>
      <dgm:spPr/>
    </dgm:pt>
    <dgm:pt modelId="{67822260-D0FE-594B-BAC8-F458446F6396}" type="pres">
      <dgm:prSet presAssocID="{FFEA9B44-1FE7-4E03-888B-C168DA54E0E2}" presName="node" presStyleLbl="node1" presStyleIdx="7" presStyleCnt="9">
        <dgm:presLayoutVars>
          <dgm:bulletEnabled val="1"/>
        </dgm:presLayoutVars>
      </dgm:prSet>
      <dgm:spPr/>
    </dgm:pt>
    <dgm:pt modelId="{33F2935F-3561-A84A-9243-D96B93515DA9}" type="pres">
      <dgm:prSet presAssocID="{B9709894-D52D-48B6-A6D4-BB774A797B35}" presName="sibTrans" presStyleCnt="0"/>
      <dgm:spPr/>
    </dgm:pt>
    <dgm:pt modelId="{100C77B3-FF6D-1E41-BE68-5447CBA475EC}" type="pres">
      <dgm:prSet presAssocID="{7E2B4165-6504-4D71-8012-4BEC05212781}" presName="node" presStyleLbl="node1" presStyleIdx="8" presStyleCnt="9">
        <dgm:presLayoutVars>
          <dgm:bulletEnabled val="1"/>
        </dgm:presLayoutVars>
      </dgm:prSet>
      <dgm:spPr/>
    </dgm:pt>
  </dgm:ptLst>
  <dgm:cxnLst>
    <dgm:cxn modelId="{020C1B04-F54C-0340-ACC4-593963EE7347}" type="presOf" srcId="{B63A4556-9DED-4EA2-98BF-E518F64C3D2D}" destId="{8F852EA9-7BB5-E945-A664-C59D0FE9C9C7}" srcOrd="0" destOrd="0" presId="urn:microsoft.com/office/officeart/2005/8/layout/default"/>
    <dgm:cxn modelId="{2DEF8D19-F52D-49C4-B89A-F0FEAA6E6376}" srcId="{DD9DD802-37AC-486E-B47A-F8B66D6E0E4B}" destId="{7E2B4165-6504-4D71-8012-4BEC05212781}" srcOrd="8" destOrd="0" parTransId="{CF287FB4-3C1A-46B8-95A6-920CB43EC311}" sibTransId="{D8CF91B4-4DB3-433E-9134-F8E75B578316}"/>
    <dgm:cxn modelId="{B7EC8528-16F6-104B-8E66-29BF026EEE92}" type="presOf" srcId="{A1BC60B9-352D-498A-AA6C-0E655898153A}" destId="{362CF9F2-A9FA-4644-BB70-BFF21DDC58CB}" srcOrd="0" destOrd="0" presId="urn:microsoft.com/office/officeart/2005/8/layout/default"/>
    <dgm:cxn modelId="{0711C839-0799-4ED2-A639-52AA5E1BD6DD}" srcId="{DD9DD802-37AC-486E-B47A-F8B66D6E0E4B}" destId="{FFEA9B44-1FE7-4E03-888B-C168DA54E0E2}" srcOrd="7" destOrd="0" parTransId="{33644E66-14A2-4B96-B8A0-255CE4CDF2F1}" sibTransId="{B9709894-D52D-48B6-A6D4-BB774A797B35}"/>
    <dgm:cxn modelId="{B671154D-B866-470B-BFAD-41CAF6ADF03E}" srcId="{DD9DD802-37AC-486E-B47A-F8B66D6E0E4B}" destId="{592BBFD5-9A36-4507-AAA1-9B17C7912764}" srcOrd="1" destOrd="0" parTransId="{DB4E4E33-786F-4D4D-8535-7828E6C45937}" sibTransId="{203DD229-EF29-4350-979E-95439889BB02}"/>
    <dgm:cxn modelId="{7C91255C-565C-4ED7-ADE3-498AD51ACB1F}" srcId="{DD9DD802-37AC-486E-B47A-F8B66D6E0E4B}" destId="{B1D1DAC6-21B1-4B3D-9C3E-7F77BF6D02D5}" srcOrd="4" destOrd="0" parTransId="{2E976367-66E8-4C4F-9A31-6CD799A11576}" sibTransId="{065EAD07-E88D-48C6-B731-D6E8D481CCE9}"/>
    <dgm:cxn modelId="{A005CE60-EE7C-4548-AD24-1B8DC842787A}" srcId="{DD9DD802-37AC-486E-B47A-F8B66D6E0E4B}" destId="{55229577-9512-455B-B4C2-C4DD5BE64BE4}" srcOrd="6" destOrd="0" parTransId="{8381B012-6244-4422-ABC8-01FB6A097FF3}" sibTransId="{1A2D1262-3F2A-4432-B0CF-07C3266E099B}"/>
    <dgm:cxn modelId="{CCE7FC65-AABF-44B0-A8E9-B0B9B533D8DD}" srcId="{DD9DD802-37AC-486E-B47A-F8B66D6E0E4B}" destId="{A1BC60B9-352D-498A-AA6C-0E655898153A}" srcOrd="0" destOrd="0" parTransId="{5DB5ECAA-1427-4A88-A717-A8FFC492758C}" sibTransId="{5CD3E957-742E-4996-8EBD-5DCD11064346}"/>
    <dgm:cxn modelId="{89554A77-5437-334E-B81F-97238B1B6436}" type="presOf" srcId="{7AF96B3B-CCB1-4BEA-A56E-1D1D3D710B55}" destId="{A48FB9AD-541F-E642-ADD4-C8B1B28ED7C8}" srcOrd="0" destOrd="0" presId="urn:microsoft.com/office/officeart/2005/8/layout/default"/>
    <dgm:cxn modelId="{AE0E9477-529E-46B7-8A37-4D0048B8DE78}" srcId="{DD9DD802-37AC-486E-B47A-F8B66D6E0E4B}" destId="{7AF96B3B-CCB1-4BEA-A56E-1D1D3D710B55}" srcOrd="2" destOrd="0" parTransId="{0C6E2283-B881-4B60-960B-13512187244D}" sibTransId="{2413FCE1-522F-477B-B826-6A3F4E17172A}"/>
    <dgm:cxn modelId="{926C3979-DD3A-8E40-B35C-AE4194AFEB68}" type="presOf" srcId="{DD9DD802-37AC-486E-B47A-F8B66D6E0E4B}" destId="{7A2259AF-161B-7E40-88FF-7F5E5A4508F9}" srcOrd="0" destOrd="0" presId="urn:microsoft.com/office/officeart/2005/8/layout/default"/>
    <dgm:cxn modelId="{074E569E-52CA-DE43-B2F7-75D531439125}" type="presOf" srcId="{FFEA9B44-1FE7-4E03-888B-C168DA54E0E2}" destId="{67822260-D0FE-594B-BAC8-F458446F6396}" srcOrd="0" destOrd="0" presId="urn:microsoft.com/office/officeart/2005/8/layout/default"/>
    <dgm:cxn modelId="{CC00BAA7-A91F-1D4A-83F2-89A15FE55EA9}" type="presOf" srcId="{B1D1DAC6-21B1-4B3D-9C3E-7F77BF6D02D5}" destId="{3C4DFEF0-D24A-2F40-8237-1DF04B041FF5}" srcOrd="0" destOrd="0" presId="urn:microsoft.com/office/officeart/2005/8/layout/default"/>
    <dgm:cxn modelId="{E5E191AD-96BE-4008-B0D3-95074D885DAC}" srcId="{DD9DD802-37AC-486E-B47A-F8B66D6E0E4B}" destId="{B63A4556-9DED-4EA2-98BF-E518F64C3D2D}" srcOrd="3" destOrd="0" parTransId="{CB5F595F-E92D-48C2-B7EF-925908E752DB}" sibTransId="{18BCE77B-5BC3-4B75-8F75-C53E749052A0}"/>
    <dgm:cxn modelId="{1ABBC1AF-E300-A845-8B13-64260CEC17F9}" type="presOf" srcId="{7E2B4165-6504-4D71-8012-4BEC05212781}" destId="{100C77B3-FF6D-1E41-BE68-5447CBA475EC}" srcOrd="0" destOrd="0" presId="urn:microsoft.com/office/officeart/2005/8/layout/default"/>
    <dgm:cxn modelId="{80FB18B8-B96D-5047-9B92-13B30BB13C83}" type="presOf" srcId="{E51740C8-665E-424E-B8C9-A768605903AC}" destId="{929EAED2-84BE-4645-BD2D-F7624CB402AB}" srcOrd="0" destOrd="0" presId="urn:microsoft.com/office/officeart/2005/8/layout/default"/>
    <dgm:cxn modelId="{5C4FD2DF-CFC8-4E4A-9E93-59E12440CD4F}" type="presOf" srcId="{592BBFD5-9A36-4507-AAA1-9B17C7912764}" destId="{3F22CB40-BD65-5548-8860-2C9F8BCE67F5}" srcOrd="0" destOrd="0" presId="urn:microsoft.com/office/officeart/2005/8/layout/default"/>
    <dgm:cxn modelId="{68C01AF9-55BA-40EF-BD96-4275BAB6CBE5}" srcId="{DD9DD802-37AC-486E-B47A-F8B66D6E0E4B}" destId="{E51740C8-665E-424E-B8C9-A768605903AC}" srcOrd="5" destOrd="0" parTransId="{51021627-C5CC-44ED-B2F0-3FF879911848}" sibTransId="{946DF42E-0EBF-42F4-89F9-1AC82C5207A5}"/>
    <dgm:cxn modelId="{6B3A55FE-ABD4-7143-B748-75D783CDBFE6}" type="presOf" srcId="{55229577-9512-455B-B4C2-C4DD5BE64BE4}" destId="{1AECB442-22B4-2941-A7EE-23F745D296E3}" srcOrd="0" destOrd="0" presId="urn:microsoft.com/office/officeart/2005/8/layout/default"/>
    <dgm:cxn modelId="{34F9F06F-8F43-044E-9D0D-54932096A224}" type="presParOf" srcId="{7A2259AF-161B-7E40-88FF-7F5E5A4508F9}" destId="{362CF9F2-A9FA-4644-BB70-BFF21DDC58CB}" srcOrd="0" destOrd="0" presId="urn:microsoft.com/office/officeart/2005/8/layout/default"/>
    <dgm:cxn modelId="{2F477E5B-5B7B-BD43-9003-4BAD44E8BD12}" type="presParOf" srcId="{7A2259AF-161B-7E40-88FF-7F5E5A4508F9}" destId="{4BB1F4DF-1089-8B4F-B05B-C2D0EC1EB905}" srcOrd="1" destOrd="0" presId="urn:microsoft.com/office/officeart/2005/8/layout/default"/>
    <dgm:cxn modelId="{65DD5419-43A2-DB4E-9D85-5711B02557D9}" type="presParOf" srcId="{7A2259AF-161B-7E40-88FF-7F5E5A4508F9}" destId="{3F22CB40-BD65-5548-8860-2C9F8BCE67F5}" srcOrd="2" destOrd="0" presId="urn:microsoft.com/office/officeart/2005/8/layout/default"/>
    <dgm:cxn modelId="{3851663F-2C82-5647-910D-CAB78AAB1553}" type="presParOf" srcId="{7A2259AF-161B-7E40-88FF-7F5E5A4508F9}" destId="{B588FAFB-9840-2E41-A042-9A792B48F7FE}" srcOrd="3" destOrd="0" presId="urn:microsoft.com/office/officeart/2005/8/layout/default"/>
    <dgm:cxn modelId="{3F0BFDF9-7996-934A-8F27-6C66161E3DCF}" type="presParOf" srcId="{7A2259AF-161B-7E40-88FF-7F5E5A4508F9}" destId="{A48FB9AD-541F-E642-ADD4-C8B1B28ED7C8}" srcOrd="4" destOrd="0" presId="urn:microsoft.com/office/officeart/2005/8/layout/default"/>
    <dgm:cxn modelId="{CD0A0C74-B3B3-CA4F-8873-50C78BF70FF4}" type="presParOf" srcId="{7A2259AF-161B-7E40-88FF-7F5E5A4508F9}" destId="{F6A7A6EC-FCBA-8F4B-ADDD-D09341687611}" srcOrd="5" destOrd="0" presId="urn:microsoft.com/office/officeart/2005/8/layout/default"/>
    <dgm:cxn modelId="{8C3CD51E-F665-4C4D-9AA4-288F5060A787}" type="presParOf" srcId="{7A2259AF-161B-7E40-88FF-7F5E5A4508F9}" destId="{8F852EA9-7BB5-E945-A664-C59D0FE9C9C7}" srcOrd="6" destOrd="0" presId="urn:microsoft.com/office/officeart/2005/8/layout/default"/>
    <dgm:cxn modelId="{51AE4479-07B9-D447-A102-EDCAA85E8D6D}" type="presParOf" srcId="{7A2259AF-161B-7E40-88FF-7F5E5A4508F9}" destId="{45A37D7E-0BB1-F145-9874-A1070233A823}" srcOrd="7" destOrd="0" presId="urn:microsoft.com/office/officeart/2005/8/layout/default"/>
    <dgm:cxn modelId="{5733DDFA-B44C-0643-A19A-A8823621E863}" type="presParOf" srcId="{7A2259AF-161B-7E40-88FF-7F5E5A4508F9}" destId="{3C4DFEF0-D24A-2F40-8237-1DF04B041FF5}" srcOrd="8" destOrd="0" presId="urn:microsoft.com/office/officeart/2005/8/layout/default"/>
    <dgm:cxn modelId="{EDBB7369-7087-104B-8F58-31128F4C077D}" type="presParOf" srcId="{7A2259AF-161B-7E40-88FF-7F5E5A4508F9}" destId="{26D03972-EEBE-0349-8B76-13818AA0829F}" srcOrd="9" destOrd="0" presId="urn:microsoft.com/office/officeart/2005/8/layout/default"/>
    <dgm:cxn modelId="{6518A381-23E2-6744-8B5F-B302ED606B4A}" type="presParOf" srcId="{7A2259AF-161B-7E40-88FF-7F5E5A4508F9}" destId="{929EAED2-84BE-4645-BD2D-F7624CB402AB}" srcOrd="10" destOrd="0" presId="urn:microsoft.com/office/officeart/2005/8/layout/default"/>
    <dgm:cxn modelId="{583A98E2-03D6-7045-8645-237899D7A66F}" type="presParOf" srcId="{7A2259AF-161B-7E40-88FF-7F5E5A4508F9}" destId="{C55F35E6-37B4-0B44-AE89-D5C90C1B5D4D}" srcOrd="11" destOrd="0" presId="urn:microsoft.com/office/officeart/2005/8/layout/default"/>
    <dgm:cxn modelId="{6F9F921D-4727-1448-B560-FD1CFCAD51C9}" type="presParOf" srcId="{7A2259AF-161B-7E40-88FF-7F5E5A4508F9}" destId="{1AECB442-22B4-2941-A7EE-23F745D296E3}" srcOrd="12" destOrd="0" presId="urn:microsoft.com/office/officeart/2005/8/layout/default"/>
    <dgm:cxn modelId="{1AE0E68C-A977-A941-B915-A003248DE7F5}" type="presParOf" srcId="{7A2259AF-161B-7E40-88FF-7F5E5A4508F9}" destId="{610049FE-CF0B-B940-BE3B-2D46650F7A3C}" srcOrd="13" destOrd="0" presId="urn:microsoft.com/office/officeart/2005/8/layout/default"/>
    <dgm:cxn modelId="{10EA9F54-337B-6A41-BDC8-BC958D829484}" type="presParOf" srcId="{7A2259AF-161B-7E40-88FF-7F5E5A4508F9}" destId="{67822260-D0FE-594B-BAC8-F458446F6396}" srcOrd="14" destOrd="0" presId="urn:microsoft.com/office/officeart/2005/8/layout/default"/>
    <dgm:cxn modelId="{DDBA89FF-BC59-834B-9273-3D283E8A7F61}" type="presParOf" srcId="{7A2259AF-161B-7E40-88FF-7F5E5A4508F9}" destId="{33F2935F-3561-A84A-9243-D96B93515DA9}" srcOrd="15" destOrd="0" presId="urn:microsoft.com/office/officeart/2005/8/layout/default"/>
    <dgm:cxn modelId="{002C6E3C-528A-4448-824E-8F4A6C9709E0}" type="presParOf" srcId="{7A2259AF-161B-7E40-88FF-7F5E5A4508F9}" destId="{100C77B3-FF6D-1E41-BE68-5447CBA475EC}"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B537737-9496-42AB-B144-49CE041A22CA}"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F4BC889A-BE2B-49B7-8CA0-822B50B1C576}">
      <dgm:prSet/>
      <dgm:spPr/>
      <dgm:t>
        <a:bodyPr/>
        <a:lstStyle/>
        <a:p>
          <a:r>
            <a:rPr lang="en-US"/>
            <a:t>Data from hospital electronic healthcare records</a:t>
          </a:r>
        </a:p>
      </dgm:t>
    </dgm:pt>
    <dgm:pt modelId="{4452BC0E-AE36-4D5A-BCD5-5435EF995CAC}" type="parTrans" cxnId="{B6ED4E37-B3BE-4AF5-AF26-A266CF8C5EDC}">
      <dgm:prSet/>
      <dgm:spPr/>
      <dgm:t>
        <a:bodyPr/>
        <a:lstStyle/>
        <a:p>
          <a:endParaRPr lang="en-US"/>
        </a:p>
      </dgm:t>
    </dgm:pt>
    <dgm:pt modelId="{891FE758-6A27-452C-8875-4C60FECBB061}" type="sibTrans" cxnId="{B6ED4E37-B3BE-4AF5-AF26-A266CF8C5EDC}">
      <dgm:prSet/>
      <dgm:spPr/>
      <dgm:t>
        <a:bodyPr/>
        <a:lstStyle/>
        <a:p>
          <a:endParaRPr lang="en-US"/>
        </a:p>
      </dgm:t>
    </dgm:pt>
    <dgm:pt modelId="{8C0936C6-8693-4834-96D7-31A168645C6C}">
      <dgm:prSet/>
      <dgm:spPr/>
      <dgm:t>
        <a:bodyPr/>
        <a:lstStyle/>
        <a:p>
          <a:r>
            <a:rPr lang="en-US" dirty="0"/>
            <a:t>EPIC (laboratory tests, diagnosis codes prescriptions)</a:t>
          </a:r>
        </a:p>
      </dgm:t>
    </dgm:pt>
    <dgm:pt modelId="{FBE36EB0-15E0-4D3A-BA58-DC7FCC338E49}" type="parTrans" cxnId="{CF16645C-D66D-4C0E-82B2-2C1314A7F7AD}">
      <dgm:prSet/>
      <dgm:spPr/>
      <dgm:t>
        <a:bodyPr/>
        <a:lstStyle/>
        <a:p>
          <a:endParaRPr lang="en-US"/>
        </a:p>
      </dgm:t>
    </dgm:pt>
    <dgm:pt modelId="{C0A4A9B7-FA8A-4ECD-92C2-3699BB7869BC}" type="sibTrans" cxnId="{CF16645C-D66D-4C0E-82B2-2C1314A7F7AD}">
      <dgm:prSet/>
      <dgm:spPr/>
      <dgm:t>
        <a:bodyPr/>
        <a:lstStyle/>
        <a:p>
          <a:endParaRPr lang="en-US"/>
        </a:p>
      </dgm:t>
    </dgm:pt>
    <dgm:pt modelId="{C8BFB7A2-622D-4BD2-826A-63148E6374CA}">
      <dgm:prSet/>
      <dgm:spPr/>
      <dgm:t>
        <a:bodyPr/>
        <a:lstStyle/>
        <a:p>
          <a:r>
            <a:rPr lang="en-US" dirty="0"/>
            <a:t>Meditech (laboratory tests)</a:t>
          </a:r>
        </a:p>
      </dgm:t>
    </dgm:pt>
    <dgm:pt modelId="{8C74CAC6-75CE-4679-B988-71823EB64B0C}" type="parTrans" cxnId="{F1E06BC4-E953-4C64-A620-7733D5A48E13}">
      <dgm:prSet/>
      <dgm:spPr/>
      <dgm:t>
        <a:bodyPr/>
        <a:lstStyle/>
        <a:p>
          <a:endParaRPr lang="en-US"/>
        </a:p>
      </dgm:t>
    </dgm:pt>
    <dgm:pt modelId="{6183B913-4757-4237-A322-D8E4C88C0729}" type="sibTrans" cxnId="{F1E06BC4-E953-4C64-A620-7733D5A48E13}">
      <dgm:prSet/>
      <dgm:spPr/>
      <dgm:t>
        <a:bodyPr/>
        <a:lstStyle/>
        <a:p>
          <a:endParaRPr lang="en-US"/>
        </a:p>
      </dgm:t>
    </dgm:pt>
    <dgm:pt modelId="{7539EEBB-8E6F-2B4B-B11E-8FF46D1FC058}" type="pres">
      <dgm:prSet presAssocID="{6B537737-9496-42AB-B144-49CE041A22CA}" presName="outerComposite" presStyleCnt="0">
        <dgm:presLayoutVars>
          <dgm:chMax val="5"/>
          <dgm:dir/>
          <dgm:resizeHandles val="exact"/>
        </dgm:presLayoutVars>
      </dgm:prSet>
      <dgm:spPr/>
    </dgm:pt>
    <dgm:pt modelId="{AEE3D934-F570-7A40-8483-67072FF8E62F}" type="pres">
      <dgm:prSet presAssocID="{6B537737-9496-42AB-B144-49CE041A22CA}" presName="dummyMaxCanvas" presStyleCnt="0">
        <dgm:presLayoutVars/>
      </dgm:prSet>
      <dgm:spPr/>
    </dgm:pt>
    <dgm:pt modelId="{794074E7-862D-A140-A770-7775561504BE}" type="pres">
      <dgm:prSet presAssocID="{6B537737-9496-42AB-B144-49CE041A22CA}" presName="ThreeNodes_1" presStyleLbl="node1" presStyleIdx="0" presStyleCnt="3">
        <dgm:presLayoutVars>
          <dgm:bulletEnabled val="1"/>
        </dgm:presLayoutVars>
      </dgm:prSet>
      <dgm:spPr/>
    </dgm:pt>
    <dgm:pt modelId="{DCFF7067-E535-094E-858C-14DFFFE34B57}" type="pres">
      <dgm:prSet presAssocID="{6B537737-9496-42AB-B144-49CE041A22CA}" presName="ThreeNodes_2" presStyleLbl="node1" presStyleIdx="1" presStyleCnt="3">
        <dgm:presLayoutVars>
          <dgm:bulletEnabled val="1"/>
        </dgm:presLayoutVars>
      </dgm:prSet>
      <dgm:spPr/>
    </dgm:pt>
    <dgm:pt modelId="{C979DD4F-1A96-4143-B50C-FD3346BA0B80}" type="pres">
      <dgm:prSet presAssocID="{6B537737-9496-42AB-B144-49CE041A22CA}" presName="ThreeNodes_3" presStyleLbl="node1" presStyleIdx="2" presStyleCnt="3">
        <dgm:presLayoutVars>
          <dgm:bulletEnabled val="1"/>
        </dgm:presLayoutVars>
      </dgm:prSet>
      <dgm:spPr/>
    </dgm:pt>
    <dgm:pt modelId="{F0801DDA-EB8B-8248-ABA9-2906E0164027}" type="pres">
      <dgm:prSet presAssocID="{6B537737-9496-42AB-B144-49CE041A22CA}" presName="ThreeConn_1-2" presStyleLbl="fgAccFollowNode1" presStyleIdx="0" presStyleCnt="2">
        <dgm:presLayoutVars>
          <dgm:bulletEnabled val="1"/>
        </dgm:presLayoutVars>
      </dgm:prSet>
      <dgm:spPr/>
    </dgm:pt>
    <dgm:pt modelId="{287C0F5E-A2DA-9945-9157-F0C04B919FCB}" type="pres">
      <dgm:prSet presAssocID="{6B537737-9496-42AB-B144-49CE041A22CA}" presName="ThreeConn_2-3" presStyleLbl="fgAccFollowNode1" presStyleIdx="1" presStyleCnt="2">
        <dgm:presLayoutVars>
          <dgm:bulletEnabled val="1"/>
        </dgm:presLayoutVars>
      </dgm:prSet>
      <dgm:spPr/>
    </dgm:pt>
    <dgm:pt modelId="{FF0AFA22-4689-7C49-A358-08C0C9E80988}" type="pres">
      <dgm:prSet presAssocID="{6B537737-9496-42AB-B144-49CE041A22CA}" presName="ThreeNodes_1_text" presStyleLbl="node1" presStyleIdx="2" presStyleCnt="3">
        <dgm:presLayoutVars>
          <dgm:bulletEnabled val="1"/>
        </dgm:presLayoutVars>
      </dgm:prSet>
      <dgm:spPr/>
    </dgm:pt>
    <dgm:pt modelId="{70F24444-74F9-F848-A885-8AC510ACDCC6}" type="pres">
      <dgm:prSet presAssocID="{6B537737-9496-42AB-B144-49CE041A22CA}" presName="ThreeNodes_2_text" presStyleLbl="node1" presStyleIdx="2" presStyleCnt="3">
        <dgm:presLayoutVars>
          <dgm:bulletEnabled val="1"/>
        </dgm:presLayoutVars>
      </dgm:prSet>
      <dgm:spPr/>
    </dgm:pt>
    <dgm:pt modelId="{36D44D5A-58EF-8846-94C7-B7D861FDB374}" type="pres">
      <dgm:prSet presAssocID="{6B537737-9496-42AB-B144-49CE041A22CA}" presName="ThreeNodes_3_text" presStyleLbl="node1" presStyleIdx="2" presStyleCnt="3">
        <dgm:presLayoutVars>
          <dgm:bulletEnabled val="1"/>
        </dgm:presLayoutVars>
      </dgm:prSet>
      <dgm:spPr/>
    </dgm:pt>
  </dgm:ptLst>
  <dgm:cxnLst>
    <dgm:cxn modelId="{157A4D18-0EF1-6048-9492-E5B13147F84B}" type="presOf" srcId="{F4BC889A-BE2B-49B7-8CA0-822B50B1C576}" destId="{FF0AFA22-4689-7C49-A358-08C0C9E80988}" srcOrd="1" destOrd="0" presId="urn:microsoft.com/office/officeart/2005/8/layout/vProcess5"/>
    <dgm:cxn modelId="{E348DE1A-1F1E-104B-83F0-9181CBA08EC1}" type="presOf" srcId="{891FE758-6A27-452C-8875-4C60FECBB061}" destId="{F0801DDA-EB8B-8248-ABA9-2906E0164027}" srcOrd="0" destOrd="0" presId="urn:microsoft.com/office/officeart/2005/8/layout/vProcess5"/>
    <dgm:cxn modelId="{464D5723-47C5-0F4F-B9BF-07378D2CC408}" type="presOf" srcId="{8C0936C6-8693-4834-96D7-31A168645C6C}" destId="{DCFF7067-E535-094E-858C-14DFFFE34B57}" srcOrd="0" destOrd="0" presId="urn:microsoft.com/office/officeart/2005/8/layout/vProcess5"/>
    <dgm:cxn modelId="{AD90DD29-CB02-F543-A735-116895D64AB7}" type="presOf" srcId="{6B537737-9496-42AB-B144-49CE041A22CA}" destId="{7539EEBB-8E6F-2B4B-B11E-8FF46D1FC058}" srcOrd="0" destOrd="0" presId="urn:microsoft.com/office/officeart/2005/8/layout/vProcess5"/>
    <dgm:cxn modelId="{B6ED4E37-B3BE-4AF5-AF26-A266CF8C5EDC}" srcId="{6B537737-9496-42AB-B144-49CE041A22CA}" destId="{F4BC889A-BE2B-49B7-8CA0-822B50B1C576}" srcOrd="0" destOrd="0" parTransId="{4452BC0E-AE36-4D5A-BCD5-5435EF995CAC}" sibTransId="{891FE758-6A27-452C-8875-4C60FECBB061}"/>
    <dgm:cxn modelId="{CF16645C-D66D-4C0E-82B2-2C1314A7F7AD}" srcId="{6B537737-9496-42AB-B144-49CE041A22CA}" destId="{8C0936C6-8693-4834-96D7-31A168645C6C}" srcOrd="1" destOrd="0" parTransId="{FBE36EB0-15E0-4D3A-BA58-DC7FCC338E49}" sibTransId="{C0A4A9B7-FA8A-4ECD-92C2-3699BB7869BC}"/>
    <dgm:cxn modelId="{5828306A-FDF3-8248-AB46-6381470B6CF4}" type="presOf" srcId="{F4BC889A-BE2B-49B7-8CA0-822B50B1C576}" destId="{794074E7-862D-A140-A770-7775561504BE}" srcOrd="0" destOrd="0" presId="urn:microsoft.com/office/officeart/2005/8/layout/vProcess5"/>
    <dgm:cxn modelId="{ACF18B80-0B4D-BC43-B677-B9F44FE41DD5}" type="presOf" srcId="{8C0936C6-8693-4834-96D7-31A168645C6C}" destId="{70F24444-74F9-F848-A885-8AC510ACDCC6}" srcOrd="1" destOrd="0" presId="urn:microsoft.com/office/officeart/2005/8/layout/vProcess5"/>
    <dgm:cxn modelId="{AEA144AD-0F95-DF48-BADC-517409191EA3}" type="presOf" srcId="{C8BFB7A2-622D-4BD2-826A-63148E6374CA}" destId="{36D44D5A-58EF-8846-94C7-B7D861FDB374}" srcOrd="1" destOrd="0" presId="urn:microsoft.com/office/officeart/2005/8/layout/vProcess5"/>
    <dgm:cxn modelId="{F1E06BC4-E953-4C64-A620-7733D5A48E13}" srcId="{6B537737-9496-42AB-B144-49CE041A22CA}" destId="{C8BFB7A2-622D-4BD2-826A-63148E6374CA}" srcOrd="2" destOrd="0" parTransId="{8C74CAC6-75CE-4679-B988-71823EB64B0C}" sibTransId="{6183B913-4757-4237-A322-D8E4C88C0729}"/>
    <dgm:cxn modelId="{8E806EDB-F6F1-994B-9B35-2C5C77D98B61}" type="presOf" srcId="{C8BFB7A2-622D-4BD2-826A-63148E6374CA}" destId="{C979DD4F-1A96-4143-B50C-FD3346BA0B80}" srcOrd="0" destOrd="0" presId="urn:microsoft.com/office/officeart/2005/8/layout/vProcess5"/>
    <dgm:cxn modelId="{041FD6FD-F728-DB4B-9ACB-E1623B549502}" type="presOf" srcId="{C0A4A9B7-FA8A-4ECD-92C2-3699BB7869BC}" destId="{287C0F5E-A2DA-9945-9157-F0C04B919FCB}" srcOrd="0" destOrd="0" presId="urn:microsoft.com/office/officeart/2005/8/layout/vProcess5"/>
    <dgm:cxn modelId="{9F80CED7-5440-B54B-866B-E5B1A7C19FBB}" type="presParOf" srcId="{7539EEBB-8E6F-2B4B-B11E-8FF46D1FC058}" destId="{AEE3D934-F570-7A40-8483-67072FF8E62F}" srcOrd="0" destOrd="0" presId="urn:microsoft.com/office/officeart/2005/8/layout/vProcess5"/>
    <dgm:cxn modelId="{76F04178-CF13-DF4D-BC3D-B8F2F4F6D25F}" type="presParOf" srcId="{7539EEBB-8E6F-2B4B-B11E-8FF46D1FC058}" destId="{794074E7-862D-A140-A770-7775561504BE}" srcOrd="1" destOrd="0" presId="urn:microsoft.com/office/officeart/2005/8/layout/vProcess5"/>
    <dgm:cxn modelId="{A755C550-0D56-0C49-8FB7-85713EF2ABAF}" type="presParOf" srcId="{7539EEBB-8E6F-2B4B-B11E-8FF46D1FC058}" destId="{DCFF7067-E535-094E-858C-14DFFFE34B57}" srcOrd="2" destOrd="0" presId="urn:microsoft.com/office/officeart/2005/8/layout/vProcess5"/>
    <dgm:cxn modelId="{A18C2FEC-F079-E640-B108-422498464835}" type="presParOf" srcId="{7539EEBB-8E6F-2B4B-B11E-8FF46D1FC058}" destId="{C979DD4F-1A96-4143-B50C-FD3346BA0B80}" srcOrd="3" destOrd="0" presId="urn:microsoft.com/office/officeart/2005/8/layout/vProcess5"/>
    <dgm:cxn modelId="{B33F818F-E7C5-984C-9750-55191B43741C}" type="presParOf" srcId="{7539EEBB-8E6F-2B4B-B11E-8FF46D1FC058}" destId="{F0801DDA-EB8B-8248-ABA9-2906E0164027}" srcOrd="4" destOrd="0" presId="urn:microsoft.com/office/officeart/2005/8/layout/vProcess5"/>
    <dgm:cxn modelId="{4D7D6316-ECF6-004E-8C50-336AF2EC8091}" type="presParOf" srcId="{7539EEBB-8E6F-2B4B-B11E-8FF46D1FC058}" destId="{287C0F5E-A2DA-9945-9157-F0C04B919FCB}" srcOrd="5" destOrd="0" presId="urn:microsoft.com/office/officeart/2005/8/layout/vProcess5"/>
    <dgm:cxn modelId="{DC89F8F7-0276-CB48-8B0C-E5D44581A93E}" type="presParOf" srcId="{7539EEBB-8E6F-2B4B-B11E-8FF46D1FC058}" destId="{FF0AFA22-4689-7C49-A358-08C0C9E80988}" srcOrd="6" destOrd="0" presId="urn:microsoft.com/office/officeart/2005/8/layout/vProcess5"/>
    <dgm:cxn modelId="{4FEE8C42-84B4-744D-ADB6-823485B7F157}" type="presParOf" srcId="{7539EEBB-8E6F-2B4B-B11E-8FF46D1FC058}" destId="{70F24444-74F9-F848-A885-8AC510ACDCC6}" srcOrd="7" destOrd="0" presId="urn:microsoft.com/office/officeart/2005/8/layout/vProcess5"/>
    <dgm:cxn modelId="{1A8D436D-9460-2941-9013-DB525FF59CE4}" type="presParOf" srcId="{7539EEBB-8E6F-2B4B-B11E-8FF46D1FC058}" destId="{36D44D5A-58EF-8846-94C7-B7D861FDB374}"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10B1C09-7FBC-45F8-9F7E-31CBE0BE67A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53349F3-534B-43A2-99E9-F18C74947C3C}">
      <dgm:prSet/>
      <dgm:spPr/>
      <dgm:t>
        <a:bodyPr/>
        <a:lstStyle/>
        <a:p>
          <a:pPr>
            <a:defRPr cap="all"/>
          </a:pPr>
          <a:r>
            <a:rPr lang="en-US"/>
            <a:t>AI models that can be trained, run, and visualized in the Web browser, like the Teachable Machine</a:t>
          </a:r>
        </a:p>
      </dgm:t>
    </dgm:pt>
    <dgm:pt modelId="{57FB4D18-FD68-4702-8FAD-59BD21AD6C16}" type="parTrans" cxnId="{9B3335A0-F156-4033-B945-1BA27792EC16}">
      <dgm:prSet/>
      <dgm:spPr/>
      <dgm:t>
        <a:bodyPr/>
        <a:lstStyle/>
        <a:p>
          <a:endParaRPr lang="en-US"/>
        </a:p>
      </dgm:t>
    </dgm:pt>
    <dgm:pt modelId="{1051B8E7-7DB3-4C9E-AD20-C6B2D05E1108}" type="sibTrans" cxnId="{9B3335A0-F156-4033-B945-1BA27792EC16}">
      <dgm:prSet/>
      <dgm:spPr/>
      <dgm:t>
        <a:bodyPr/>
        <a:lstStyle/>
        <a:p>
          <a:endParaRPr lang="en-US"/>
        </a:p>
      </dgm:t>
    </dgm:pt>
    <dgm:pt modelId="{96C1A26B-1316-466A-8D9F-5BABD6689324}">
      <dgm:prSet/>
      <dgm:spPr/>
      <dgm:t>
        <a:bodyPr/>
        <a:lstStyle/>
        <a:p>
          <a:pPr>
            <a:defRPr cap="all"/>
          </a:pPr>
          <a:r>
            <a:rPr lang="en-GB"/>
            <a:t>An AI model that runs in the Web browser and uses a webcam to detect facial expressions</a:t>
          </a:r>
          <a:endParaRPr lang="en-US"/>
        </a:p>
      </dgm:t>
    </dgm:pt>
    <dgm:pt modelId="{56E80A4D-F6AD-4D18-8B76-D6883805A692}" type="parTrans" cxnId="{38C9A5C1-8188-4D7D-A50B-80B214505D40}">
      <dgm:prSet/>
      <dgm:spPr/>
      <dgm:t>
        <a:bodyPr/>
        <a:lstStyle/>
        <a:p>
          <a:endParaRPr lang="en-US"/>
        </a:p>
      </dgm:t>
    </dgm:pt>
    <dgm:pt modelId="{D24C1A20-BF8A-4CEF-BE77-7AA67CC84BF5}" type="sibTrans" cxnId="{38C9A5C1-8188-4D7D-A50B-80B214505D40}">
      <dgm:prSet/>
      <dgm:spPr/>
      <dgm:t>
        <a:bodyPr/>
        <a:lstStyle/>
        <a:p>
          <a:endParaRPr lang="en-US"/>
        </a:p>
      </dgm:t>
    </dgm:pt>
    <dgm:pt modelId="{E98F0CE2-10FA-46C4-B899-D95B438B0C1A}">
      <dgm:prSet/>
      <dgm:spPr/>
      <dgm:t>
        <a:bodyPr/>
        <a:lstStyle/>
        <a:p>
          <a:pPr>
            <a:defRPr cap="all"/>
          </a:pPr>
          <a:r>
            <a:rPr lang="en-GB"/>
            <a:t>A set of videos that demonstrate what AI can and cannot do</a:t>
          </a:r>
          <a:endParaRPr lang="en-US"/>
        </a:p>
      </dgm:t>
    </dgm:pt>
    <dgm:pt modelId="{369C0F3B-5D26-4E69-B543-058C3D807E88}" type="parTrans" cxnId="{BC772CD6-237C-4402-AD94-50CDB518332A}">
      <dgm:prSet/>
      <dgm:spPr/>
      <dgm:t>
        <a:bodyPr/>
        <a:lstStyle/>
        <a:p>
          <a:endParaRPr lang="en-US"/>
        </a:p>
      </dgm:t>
    </dgm:pt>
    <dgm:pt modelId="{13112245-0C4C-4484-9F2E-8CC1063DC214}" type="sibTrans" cxnId="{BC772CD6-237C-4402-AD94-50CDB518332A}">
      <dgm:prSet/>
      <dgm:spPr/>
      <dgm:t>
        <a:bodyPr/>
        <a:lstStyle/>
        <a:p>
          <a:endParaRPr lang="en-US"/>
        </a:p>
      </dgm:t>
    </dgm:pt>
    <dgm:pt modelId="{A786F826-D08A-4A9B-A79F-C4C57970D1D5}">
      <dgm:prSet/>
      <dgm:spPr/>
      <dgm:t>
        <a:bodyPr/>
        <a:lstStyle/>
        <a:p>
          <a:pPr>
            <a:defRPr cap="all"/>
          </a:pPr>
          <a:r>
            <a:rPr lang="en-GB"/>
            <a:t>A resource of myths about AI</a:t>
          </a:r>
          <a:endParaRPr lang="en-US"/>
        </a:p>
      </dgm:t>
    </dgm:pt>
    <dgm:pt modelId="{2975925C-B4B4-42A0-B25A-C5769487B666}" type="parTrans" cxnId="{61E25900-BB46-40A1-AD41-1729E4C98CBF}">
      <dgm:prSet/>
      <dgm:spPr/>
      <dgm:t>
        <a:bodyPr/>
        <a:lstStyle/>
        <a:p>
          <a:endParaRPr lang="en-US"/>
        </a:p>
      </dgm:t>
    </dgm:pt>
    <dgm:pt modelId="{D5B0CDB9-5E89-4E0D-BFF7-BA88C5BDFFB0}" type="sibTrans" cxnId="{61E25900-BB46-40A1-AD41-1729E4C98CBF}">
      <dgm:prSet/>
      <dgm:spPr/>
      <dgm:t>
        <a:bodyPr/>
        <a:lstStyle/>
        <a:p>
          <a:endParaRPr lang="en-US"/>
        </a:p>
      </dgm:t>
    </dgm:pt>
    <dgm:pt modelId="{1E3E5451-35D3-43C1-A32A-6A34EA6CC90E}">
      <dgm:prSet/>
      <dgm:spPr/>
      <dgm:t>
        <a:bodyPr/>
        <a:lstStyle/>
        <a:p>
          <a:endParaRPr lang="en-GB" dirty="0"/>
        </a:p>
        <a:p>
          <a:r>
            <a:rPr lang="en-GB" dirty="0">
              <a:hlinkClick xmlns:r="http://schemas.openxmlformats.org/officeDocument/2006/relationships" r:id="rId1"/>
            </a:rPr>
            <a:t>https://github.com/neelsoumya/ai_outreach</a:t>
          </a:r>
          <a:endParaRPr lang="en-US" dirty="0"/>
        </a:p>
      </dgm:t>
    </dgm:pt>
    <dgm:pt modelId="{1AA0993C-C558-4E03-AE98-EBE177DE094C}" type="parTrans" cxnId="{CA1DD650-5823-4DC0-8E64-CE801A07CB5A}">
      <dgm:prSet/>
      <dgm:spPr/>
      <dgm:t>
        <a:bodyPr/>
        <a:lstStyle/>
        <a:p>
          <a:endParaRPr lang="en-US"/>
        </a:p>
      </dgm:t>
    </dgm:pt>
    <dgm:pt modelId="{0835E89F-DE7F-4AB7-B1DE-C6756629B555}" type="sibTrans" cxnId="{CA1DD650-5823-4DC0-8E64-CE801A07CB5A}">
      <dgm:prSet/>
      <dgm:spPr/>
      <dgm:t>
        <a:bodyPr/>
        <a:lstStyle/>
        <a:p>
          <a:endParaRPr lang="en-US"/>
        </a:p>
      </dgm:t>
    </dgm:pt>
    <dgm:pt modelId="{98CE7BC2-30B1-4D40-B0F4-9D8CAC4D16C6}" type="pres">
      <dgm:prSet presAssocID="{610B1C09-7FBC-45F8-9F7E-31CBE0BE67AB}" presName="root" presStyleCnt="0">
        <dgm:presLayoutVars>
          <dgm:dir/>
          <dgm:resizeHandles val="exact"/>
        </dgm:presLayoutVars>
      </dgm:prSet>
      <dgm:spPr/>
    </dgm:pt>
    <dgm:pt modelId="{7B4562CA-BAF4-4970-A886-D79CF280CB67}" type="pres">
      <dgm:prSet presAssocID="{F53349F3-534B-43A2-99E9-F18C74947C3C}" presName="compNode" presStyleCnt="0"/>
      <dgm:spPr/>
    </dgm:pt>
    <dgm:pt modelId="{B6B228C3-FA60-4038-BA35-8E5CA6FA9498}" type="pres">
      <dgm:prSet presAssocID="{F53349F3-534B-43A2-99E9-F18C74947C3C}" presName="iconBgRect" presStyleLbl="bgShp" presStyleIdx="0" presStyleCnt="5"/>
      <dgm:spPr/>
    </dgm:pt>
    <dgm:pt modelId="{7EE0B971-CDA0-4307-B9A3-B3461FEA8102}" type="pres">
      <dgm:prSet presAssocID="{F53349F3-534B-43A2-99E9-F18C74947C3C}" presName="iconRect" presStyleLbl="node1" presStyleIdx="0" presStyleCnt="5"/>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Programmer"/>
        </a:ext>
      </dgm:extLst>
    </dgm:pt>
    <dgm:pt modelId="{1760B0FE-497B-4FB6-856D-6EE3A1EFB50F}" type="pres">
      <dgm:prSet presAssocID="{F53349F3-534B-43A2-99E9-F18C74947C3C}" presName="spaceRect" presStyleCnt="0"/>
      <dgm:spPr/>
    </dgm:pt>
    <dgm:pt modelId="{7C2851CA-9764-4474-86E4-58754A97189A}" type="pres">
      <dgm:prSet presAssocID="{F53349F3-534B-43A2-99E9-F18C74947C3C}" presName="textRect" presStyleLbl="revTx" presStyleIdx="0" presStyleCnt="5">
        <dgm:presLayoutVars>
          <dgm:chMax val="1"/>
          <dgm:chPref val="1"/>
        </dgm:presLayoutVars>
      </dgm:prSet>
      <dgm:spPr/>
    </dgm:pt>
    <dgm:pt modelId="{D610B39C-13C2-49FF-8604-DFF00BDAD29B}" type="pres">
      <dgm:prSet presAssocID="{1051B8E7-7DB3-4C9E-AD20-C6B2D05E1108}" presName="sibTrans" presStyleCnt="0"/>
      <dgm:spPr/>
    </dgm:pt>
    <dgm:pt modelId="{A52F50BA-EAE8-4A47-A82A-3CDA64F4F820}" type="pres">
      <dgm:prSet presAssocID="{96C1A26B-1316-466A-8D9F-5BABD6689324}" presName="compNode" presStyleCnt="0"/>
      <dgm:spPr/>
    </dgm:pt>
    <dgm:pt modelId="{F0E63A24-5333-4323-841C-7B1DF29CD58E}" type="pres">
      <dgm:prSet presAssocID="{96C1A26B-1316-466A-8D9F-5BABD6689324}" presName="iconBgRect" presStyleLbl="bgShp" presStyleIdx="1" presStyleCnt="5"/>
      <dgm:spPr/>
    </dgm:pt>
    <dgm:pt modelId="{EAC47CAB-3985-45BD-B05F-005C41AA9777}" type="pres">
      <dgm:prSet presAssocID="{96C1A26B-1316-466A-8D9F-5BABD6689324}" presName="iconRect" presStyleLbl="node1" presStyleIdx="1"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Web cam"/>
        </a:ext>
      </dgm:extLst>
    </dgm:pt>
    <dgm:pt modelId="{C19BA1F1-342C-4407-B696-959B8BF63C30}" type="pres">
      <dgm:prSet presAssocID="{96C1A26B-1316-466A-8D9F-5BABD6689324}" presName="spaceRect" presStyleCnt="0"/>
      <dgm:spPr/>
    </dgm:pt>
    <dgm:pt modelId="{B7533A8C-8A54-4F43-BF2C-AB2C3C5B6BB5}" type="pres">
      <dgm:prSet presAssocID="{96C1A26B-1316-466A-8D9F-5BABD6689324}" presName="textRect" presStyleLbl="revTx" presStyleIdx="1" presStyleCnt="5">
        <dgm:presLayoutVars>
          <dgm:chMax val="1"/>
          <dgm:chPref val="1"/>
        </dgm:presLayoutVars>
      </dgm:prSet>
      <dgm:spPr/>
    </dgm:pt>
    <dgm:pt modelId="{30BCC074-F5FC-4D6F-B18F-49DAC124D7AC}" type="pres">
      <dgm:prSet presAssocID="{D24C1A20-BF8A-4CEF-BE77-7AA67CC84BF5}" presName="sibTrans" presStyleCnt="0"/>
      <dgm:spPr/>
    </dgm:pt>
    <dgm:pt modelId="{F68BE765-5F6D-4530-B879-419A0B1A887C}" type="pres">
      <dgm:prSet presAssocID="{E98F0CE2-10FA-46C4-B899-D95B438B0C1A}" presName="compNode" presStyleCnt="0"/>
      <dgm:spPr/>
    </dgm:pt>
    <dgm:pt modelId="{476CF4BE-4874-4ACC-A1A3-020AFF3E7BC2}" type="pres">
      <dgm:prSet presAssocID="{E98F0CE2-10FA-46C4-B899-D95B438B0C1A}" presName="iconBgRect" presStyleLbl="bgShp" presStyleIdx="2" presStyleCnt="5"/>
      <dgm:spPr/>
    </dgm:pt>
    <dgm:pt modelId="{F5DC56C4-096F-4ACD-819F-9C9FA436D87D}" type="pres">
      <dgm:prSet presAssocID="{E98F0CE2-10FA-46C4-B899-D95B438B0C1A}" presName="iconRect" presStyleLbl="node1" presStyleIdx="2"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Video camera"/>
        </a:ext>
      </dgm:extLst>
    </dgm:pt>
    <dgm:pt modelId="{3F1296BA-6BAB-40C8-95B2-611F6D1B12F0}" type="pres">
      <dgm:prSet presAssocID="{E98F0CE2-10FA-46C4-B899-D95B438B0C1A}" presName="spaceRect" presStyleCnt="0"/>
      <dgm:spPr/>
    </dgm:pt>
    <dgm:pt modelId="{E0B48BF9-A559-485B-86BC-FDC869850C52}" type="pres">
      <dgm:prSet presAssocID="{E98F0CE2-10FA-46C4-B899-D95B438B0C1A}" presName="textRect" presStyleLbl="revTx" presStyleIdx="2" presStyleCnt="5">
        <dgm:presLayoutVars>
          <dgm:chMax val="1"/>
          <dgm:chPref val="1"/>
        </dgm:presLayoutVars>
      </dgm:prSet>
      <dgm:spPr/>
    </dgm:pt>
    <dgm:pt modelId="{A11C482D-A698-4671-9E3C-946E2A68818E}" type="pres">
      <dgm:prSet presAssocID="{13112245-0C4C-4484-9F2E-8CC1063DC214}" presName="sibTrans" presStyleCnt="0"/>
      <dgm:spPr/>
    </dgm:pt>
    <dgm:pt modelId="{EB1657B3-5A32-4036-8A4E-29CD10394875}" type="pres">
      <dgm:prSet presAssocID="{A786F826-D08A-4A9B-A79F-C4C57970D1D5}" presName="compNode" presStyleCnt="0"/>
      <dgm:spPr/>
    </dgm:pt>
    <dgm:pt modelId="{DD8DCC13-54A5-44AE-8B38-BDE277A29D3B}" type="pres">
      <dgm:prSet presAssocID="{A786F826-D08A-4A9B-A79F-C4C57970D1D5}" presName="iconBgRect" presStyleLbl="bgShp" presStyleIdx="3" presStyleCnt="5"/>
      <dgm:spPr/>
    </dgm:pt>
    <dgm:pt modelId="{3FFE8743-CFA7-4D7B-90F8-7D140D58A296}" type="pres">
      <dgm:prSet presAssocID="{A786F826-D08A-4A9B-A79F-C4C57970D1D5}" presName="iconRect" presStyleLbl="node1" presStyleIdx="3" presStyleCnt="5"/>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Head with Gears"/>
        </a:ext>
      </dgm:extLst>
    </dgm:pt>
    <dgm:pt modelId="{16270261-3390-4805-A6D4-9FC28CE0912D}" type="pres">
      <dgm:prSet presAssocID="{A786F826-D08A-4A9B-A79F-C4C57970D1D5}" presName="spaceRect" presStyleCnt="0"/>
      <dgm:spPr/>
    </dgm:pt>
    <dgm:pt modelId="{943678A4-7910-488F-9107-794BC1380DD8}" type="pres">
      <dgm:prSet presAssocID="{A786F826-D08A-4A9B-A79F-C4C57970D1D5}" presName="textRect" presStyleLbl="revTx" presStyleIdx="3" presStyleCnt="5">
        <dgm:presLayoutVars>
          <dgm:chMax val="1"/>
          <dgm:chPref val="1"/>
        </dgm:presLayoutVars>
      </dgm:prSet>
      <dgm:spPr/>
    </dgm:pt>
    <dgm:pt modelId="{1CDE18A0-A304-402D-BE7A-5AF10952ADB5}" type="pres">
      <dgm:prSet presAssocID="{D5B0CDB9-5E89-4E0D-BFF7-BA88C5BDFFB0}" presName="sibTrans" presStyleCnt="0"/>
      <dgm:spPr/>
    </dgm:pt>
    <dgm:pt modelId="{9C3AD526-C973-441C-BCB7-9A25BB4A04A6}" type="pres">
      <dgm:prSet presAssocID="{1E3E5451-35D3-43C1-A32A-6A34EA6CC90E}" presName="compNode" presStyleCnt="0"/>
      <dgm:spPr/>
    </dgm:pt>
    <dgm:pt modelId="{648859B5-6355-4BA4-8A32-C288060F3CF6}" type="pres">
      <dgm:prSet presAssocID="{1E3E5451-35D3-43C1-A32A-6A34EA6CC90E}" presName="iconBgRect" presStyleLbl="bgShp" presStyleIdx="4" presStyleCnt="5"/>
      <dgm:spPr/>
    </dgm:pt>
    <dgm:pt modelId="{ECEE1D62-698B-4D04-89E3-7859732EA139}" type="pres">
      <dgm:prSet presAssocID="{1E3E5451-35D3-43C1-A32A-6A34EA6CC90E}" presName="iconRect" presStyleLbl="node1" presStyleIdx="4" presStyleCnt="5"/>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Earth Globe Americas"/>
        </a:ext>
      </dgm:extLst>
    </dgm:pt>
    <dgm:pt modelId="{1B18CA27-33EB-440F-B508-1AF3DCA4CECC}" type="pres">
      <dgm:prSet presAssocID="{1E3E5451-35D3-43C1-A32A-6A34EA6CC90E}" presName="spaceRect" presStyleCnt="0"/>
      <dgm:spPr/>
    </dgm:pt>
    <dgm:pt modelId="{6841EBCA-B5EE-4133-8835-F9D011BEE55C}" type="pres">
      <dgm:prSet presAssocID="{1E3E5451-35D3-43C1-A32A-6A34EA6CC90E}" presName="textRect" presStyleLbl="revTx" presStyleIdx="4" presStyleCnt="5">
        <dgm:presLayoutVars>
          <dgm:chMax val="1"/>
          <dgm:chPref val="1"/>
        </dgm:presLayoutVars>
      </dgm:prSet>
      <dgm:spPr/>
    </dgm:pt>
  </dgm:ptLst>
  <dgm:cxnLst>
    <dgm:cxn modelId="{61E25900-BB46-40A1-AD41-1729E4C98CBF}" srcId="{610B1C09-7FBC-45F8-9F7E-31CBE0BE67AB}" destId="{A786F826-D08A-4A9B-A79F-C4C57970D1D5}" srcOrd="3" destOrd="0" parTransId="{2975925C-B4B4-42A0-B25A-C5769487B666}" sibTransId="{D5B0CDB9-5E89-4E0D-BFF7-BA88C5BDFFB0}"/>
    <dgm:cxn modelId="{2E46D825-C6BE-4FAC-9E27-09D42678A69B}" type="presOf" srcId="{F53349F3-534B-43A2-99E9-F18C74947C3C}" destId="{7C2851CA-9764-4474-86E4-58754A97189A}" srcOrd="0" destOrd="0" presId="urn:microsoft.com/office/officeart/2018/5/layout/IconCircleLabelList"/>
    <dgm:cxn modelId="{CA1DD650-5823-4DC0-8E64-CE801A07CB5A}" srcId="{610B1C09-7FBC-45F8-9F7E-31CBE0BE67AB}" destId="{1E3E5451-35D3-43C1-A32A-6A34EA6CC90E}" srcOrd="4" destOrd="0" parTransId="{1AA0993C-C558-4E03-AE98-EBE177DE094C}" sibTransId="{0835E89F-DE7F-4AB7-B1DE-C6756629B555}"/>
    <dgm:cxn modelId="{9B3335A0-F156-4033-B945-1BA27792EC16}" srcId="{610B1C09-7FBC-45F8-9F7E-31CBE0BE67AB}" destId="{F53349F3-534B-43A2-99E9-F18C74947C3C}" srcOrd="0" destOrd="0" parTransId="{57FB4D18-FD68-4702-8FAD-59BD21AD6C16}" sibTransId="{1051B8E7-7DB3-4C9E-AD20-C6B2D05E1108}"/>
    <dgm:cxn modelId="{753ACCA0-87E0-4553-8769-AE0963515934}" type="presOf" srcId="{A786F826-D08A-4A9B-A79F-C4C57970D1D5}" destId="{943678A4-7910-488F-9107-794BC1380DD8}" srcOrd="0" destOrd="0" presId="urn:microsoft.com/office/officeart/2018/5/layout/IconCircleLabelList"/>
    <dgm:cxn modelId="{38C9A5C1-8188-4D7D-A50B-80B214505D40}" srcId="{610B1C09-7FBC-45F8-9F7E-31CBE0BE67AB}" destId="{96C1A26B-1316-466A-8D9F-5BABD6689324}" srcOrd="1" destOrd="0" parTransId="{56E80A4D-F6AD-4D18-8B76-D6883805A692}" sibTransId="{D24C1A20-BF8A-4CEF-BE77-7AA67CC84BF5}"/>
    <dgm:cxn modelId="{1C0AB4CC-DEB7-4868-9E37-BFC116634484}" type="presOf" srcId="{E98F0CE2-10FA-46C4-B899-D95B438B0C1A}" destId="{E0B48BF9-A559-485B-86BC-FDC869850C52}" srcOrd="0" destOrd="0" presId="urn:microsoft.com/office/officeart/2018/5/layout/IconCircleLabelList"/>
    <dgm:cxn modelId="{1BACF7D0-D2EF-424E-939A-0ABAE6ACC261}" type="presOf" srcId="{610B1C09-7FBC-45F8-9F7E-31CBE0BE67AB}" destId="{98CE7BC2-30B1-4D40-B0F4-9D8CAC4D16C6}" srcOrd="0" destOrd="0" presId="urn:microsoft.com/office/officeart/2018/5/layout/IconCircleLabelList"/>
    <dgm:cxn modelId="{BC772CD6-237C-4402-AD94-50CDB518332A}" srcId="{610B1C09-7FBC-45F8-9F7E-31CBE0BE67AB}" destId="{E98F0CE2-10FA-46C4-B899-D95B438B0C1A}" srcOrd="2" destOrd="0" parTransId="{369C0F3B-5D26-4E69-B543-058C3D807E88}" sibTransId="{13112245-0C4C-4484-9F2E-8CC1063DC214}"/>
    <dgm:cxn modelId="{0969B8EC-15C0-47C3-8078-30E60CC5887B}" type="presOf" srcId="{1E3E5451-35D3-43C1-A32A-6A34EA6CC90E}" destId="{6841EBCA-B5EE-4133-8835-F9D011BEE55C}" srcOrd="0" destOrd="0" presId="urn:microsoft.com/office/officeart/2018/5/layout/IconCircleLabelList"/>
    <dgm:cxn modelId="{10CFC2EF-A7E8-49AF-A84E-CC53AFFDAEC4}" type="presOf" srcId="{96C1A26B-1316-466A-8D9F-5BABD6689324}" destId="{B7533A8C-8A54-4F43-BF2C-AB2C3C5B6BB5}" srcOrd="0" destOrd="0" presId="urn:microsoft.com/office/officeart/2018/5/layout/IconCircleLabelList"/>
    <dgm:cxn modelId="{9869515F-CCFB-4F79-8021-79C6A882E911}" type="presParOf" srcId="{98CE7BC2-30B1-4D40-B0F4-9D8CAC4D16C6}" destId="{7B4562CA-BAF4-4970-A886-D79CF280CB67}" srcOrd="0" destOrd="0" presId="urn:microsoft.com/office/officeart/2018/5/layout/IconCircleLabelList"/>
    <dgm:cxn modelId="{0228CDEC-6DED-4958-984D-7C9FEE80A891}" type="presParOf" srcId="{7B4562CA-BAF4-4970-A886-D79CF280CB67}" destId="{B6B228C3-FA60-4038-BA35-8E5CA6FA9498}" srcOrd="0" destOrd="0" presId="urn:microsoft.com/office/officeart/2018/5/layout/IconCircleLabelList"/>
    <dgm:cxn modelId="{D6EE4037-2282-4977-9A80-360AD313BB38}" type="presParOf" srcId="{7B4562CA-BAF4-4970-A886-D79CF280CB67}" destId="{7EE0B971-CDA0-4307-B9A3-B3461FEA8102}" srcOrd="1" destOrd="0" presId="urn:microsoft.com/office/officeart/2018/5/layout/IconCircleLabelList"/>
    <dgm:cxn modelId="{0303A970-1133-41BD-95A1-E8F81841C518}" type="presParOf" srcId="{7B4562CA-BAF4-4970-A886-D79CF280CB67}" destId="{1760B0FE-497B-4FB6-856D-6EE3A1EFB50F}" srcOrd="2" destOrd="0" presId="urn:microsoft.com/office/officeart/2018/5/layout/IconCircleLabelList"/>
    <dgm:cxn modelId="{4EE32B08-0B56-40D0-A8F3-B2B2650F2CA0}" type="presParOf" srcId="{7B4562CA-BAF4-4970-A886-D79CF280CB67}" destId="{7C2851CA-9764-4474-86E4-58754A97189A}" srcOrd="3" destOrd="0" presId="urn:microsoft.com/office/officeart/2018/5/layout/IconCircleLabelList"/>
    <dgm:cxn modelId="{83A1E4FD-3E63-4ADF-BEC4-CFD658D54874}" type="presParOf" srcId="{98CE7BC2-30B1-4D40-B0F4-9D8CAC4D16C6}" destId="{D610B39C-13C2-49FF-8604-DFF00BDAD29B}" srcOrd="1" destOrd="0" presId="urn:microsoft.com/office/officeart/2018/5/layout/IconCircleLabelList"/>
    <dgm:cxn modelId="{7D1BE520-0119-4B7B-9CB1-C4FD92FAA1B4}" type="presParOf" srcId="{98CE7BC2-30B1-4D40-B0F4-9D8CAC4D16C6}" destId="{A52F50BA-EAE8-4A47-A82A-3CDA64F4F820}" srcOrd="2" destOrd="0" presId="urn:microsoft.com/office/officeart/2018/5/layout/IconCircleLabelList"/>
    <dgm:cxn modelId="{4217A921-560D-4296-BD28-52E15E427532}" type="presParOf" srcId="{A52F50BA-EAE8-4A47-A82A-3CDA64F4F820}" destId="{F0E63A24-5333-4323-841C-7B1DF29CD58E}" srcOrd="0" destOrd="0" presId="urn:microsoft.com/office/officeart/2018/5/layout/IconCircleLabelList"/>
    <dgm:cxn modelId="{5C732478-93C8-4CC7-AB6A-B730829AA420}" type="presParOf" srcId="{A52F50BA-EAE8-4A47-A82A-3CDA64F4F820}" destId="{EAC47CAB-3985-45BD-B05F-005C41AA9777}" srcOrd="1" destOrd="0" presId="urn:microsoft.com/office/officeart/2018/5/layout/IconCircleLabelList"/>
    <dgm:cxn modelId="{DD1975CE-6CC5-49FE-9841-4D57BE56A2DE}" type="presParOf" srcId="{A52F50BA-EAE8-4A47-A82A-3CDA64F4F820}" destId="{C19BA1F1-342C-4407-B696-959B8BF63C30}" srcOrd="2" destOrd="0" presId="urn:microsoft.com/office/officeart/2018/5/layout/IconCircleLabelList"/>
    <dgm:cxn modelId="{CDACA01B-9BBD-4F7C-8869-9933097656EF}" type="presParOf" srcId="{A52F50BA-EAE8-4A47-A82A-3CDA64F4F820}" destId="{B7533A8C-8A54-4F43-BF2C-AB2C3C5B6BB5}" srcOrd="3" destOrd="0" presId="urn:microsoft.com/office/officeart/2018/5/layout/IconCircleLabelList"/>
    <dgm:cxn modelId="{361548E8-D883-4A00-9894-C8FDF5F75615}" type="presParOf" srcId="{98CE7BC2-30B1-4D40-B0F4-9D8CAC4D16C6}" destId="{30BCC074-F5FC-4D6F-B18F-49DAC124D7AC}" srcOrd="3" destOrd="0" presId="urn:microsoft.com/office/officeart/2018/5/layout/IconCircleLabelList"/>
    <dgm:cxn modelId="{05DA345D-ADA0-461C-A713-617D8F93BE62}" type="presParOf" srcId="{98CE7BC2-30B1-4D40-B0F4-9D8CAC4D16C6}" destId="{F68BE765-5F6D-4530-B879-419A0B1A887C}" srcOrd="4" destOrd="0" presId="urn:microsoft.com/office/officeart/2018/5/layout/IconCircleLabelList"/>
    <dgm:cxn modelId="{0DB8862F-D961-4835-8F01-05BD68D9500B}" type="presParOf" srcId="{F68BE765-5F6D-4530-B879-419A0B1A887C}" destId="{476CF4BE-4874-4ACC-A1A3-020AFF3E7BC2}" srcOrd="0" destOrd="0" presId="urn:microsoft.com/office/officeart/2018/5/layout/IconCircleLabelList"/>
    <dgm:cxn modelId="{1F27B071-3922-402A-8C90-0EFED928D51B}" type="presParOf" srcId="{F68BE765-5F6D-4530-B879-419A0B1A887C}" destId="{F5DC56C4-096F-4ACD-819F-9C9FA436D87D}" srcOrd="1" destOrd="0" presId="urn:microsoft.com/office/officeart/2018/5/layout/IconCircleLabelList"/>
    <dgm:cxn modelId="{618311CB-2817-4591-B1F1-199B261D001B}" type="presParOf" srcId="{F68BE765-5F6D-4530-B879-419A0B1A887C}" destId="{3F1296BA-6BAB-40C8-95B2-611F6D1B12F0}" srcOrd="2" destOrd="0" presId="urn:microsoft.com/office/officeart/2018/5/layout/IconCircleLabelList"/>
    <dgm:cxn modelId="{EA7E71A7-642B-4D19-ACC9-004159DC7070}" type="presParOf" srcId="{F68BE765-5F6D-4530-B879-419A0B1A887C}" destId="{E0B48BF9-A559-485B-86BC-FDC869850C52}" srcOrd="3" destOrd="0" presId="urn:microsoft.com/office/officeart/2018/5/layout/IconCircleLabelList"/>
    <dgm:cxn modelId="{9195C20C-F55C-4052-94B6-787BCFDED315}" type="presParOf" srcId="{98CE7BC2-30B1-4D40-B0F4-9D8CAC4D16C6}" destId="{A11C482D-A698-4671-9E3C-946E2A68818E}" srcOrd="5" destOrd="0" presId="urn:microsoft.com/office/officeart/2018/5/layout/IconCircleLabelList"/>
    <dgm:cxn modelId="{34781795-D67D-4B48-AAC4-742238850199}" type="presParOf" srcId="{98CE7BC2-30B1-4D40-B0F4-9D8CAC4D16C6}" destId="{EB1657B3-5A32-4036-8A4E-29CD10394875}" srcOrd="6" destOrd="0" presId="urn:microsoft.com/office/officeart/2018/5/layout/IconCircleLabelList"/>
    <dgm:cxn modelId="{0594ED8F-D7BC-43A8-9D8C-F8ABB15A2235}" type="presParOf" srcId="{EB1657B3-5A32-4036-8A4E-29CD10394875}" destId="{DD8DCC13-54A5-44AE-8B38-BDE277A29D3B}" srcOrd="0" destOrd="0" presId="urn:microsoft.com/office/officeart/2018/5/layout/IconCircleLabelList"/>
    <dgm:cxn modelId="{0623AE7B-E29F-4B06-9CB2-9942C760E48B}" type="presParOf" srcId="{EB1657B3-5A32-4036-8A4E-29CD10394875}" destId="{3FFE8743-CFA7-4D7B-90F8-7D140D58A296}" srcOrd="1" destOrd="0" presId="urn:microsoft.com/office/officeart/2018/5/layout/IconCircleLabelList"/>
    <dgm:cxn modelId="{28F817F9-6162-40C9-9543-E89C06A0C74C}" type="presParOf" srcId="{EB1657B3-5A32-4036-8A4E-29CD10394875}" destId="{16270261-3390-4805-A6D4-9FC28CE0912D}" srcOrd="2" destOrd="0" presId="urn:microsoft.com/office/officeart/2018/5/layout/IconCircleLabelList"/>
    <dgm:cxn modelId="{FC26C9EC-61D4-43B8-896E-FD7565241560}" type="presParOf" srcId="{EB1657B3-5A32-4036-8A4E-29CD10394875}" destId="{943678A4-7910-488F-9107-794BC1380DD8}" srcOrd="3" destOrd="0" presId="urn:microsoft.com/office/officeart/2018/5/layout/IconCircleLabelList"/>
    <dgm:cxn modelId="{597EEEF9-47FF-4C61-9D72-503055C733E5}" type="presParOf" srcId="{98CE7BC2-30B1-4D40-B0F4-9D8CAC4D16C6}" destId="{1CDE18A0-A304-402D-BE7A-5AF10952ADB5}" srcOrd="7" destOrd="0" presId="urn:microsoft.com/office/officeart/2018/5/layout/IconCircleLabelList"/>
    <dgm:cxn modelId="{F46BA9BC-92A8-4018-AEC0-041F69898D55}" type="presParOf" srcId="{98CE7BC2-30B1-4D40-B0F4-9D8CAC4D16C6}" destId="{9C3AD526-C973-441C-BCB7-9A25BB4A04A6}" srcOrd="8" destOrd="0" presId="urn:microsoft.com/office/officeart/2018/5/layout/IconCircleLabelList"/>
    <dgm:cxn modelId="{AD0BDEFC-0DCE-487B-AC49-E04E80878E8E}" type="presParOf" srcId="{9C3AD526-C973-441C-BCB7-9A25BB4A04A6}" destId="{648859B5-6355-4BA4-8A32-C288060F3CF6}" srcOrd="0" destOrd="0" presId="urn:microsoft.com/office/officeart/2018/5/layout/IconCircleLabelList"/>
    <dgm:cxn modelId="{F976E65C-B84B-4890-889C-8DFE7036AE8F}" type="presParOf" srcId="{9C3AD526-C973-441C-BCB7-9A25BB4A04A6}" destId="{ECEE1D62-698B-4D04-89E3-7859732EA139}" srcOrd="1" destOrd="0" presId="urn:microsoft.com/office/officeart/2018/5/layout/IconCircleLabelList"/>
    <dgm:cxn modelId="{25D50776-D799-492A-9D40-2BFFF34C5491}" type="presParOf" srcId="{9C3AD526-C973-441C-BCB7-9A25BB4A04A6}" destId="{1B18CA27-33EB-440F-B508-1AF3DCA4CECC}" srcOrd="2" destOrd="0" presId="urn:microsoft.com/office/officeart/2018/5/layout/IconCircleLabelList"/>
    <dgm:cxn modelId="{24AFE55D-2ABA-4FCC-BBAA-35BBB1632829}" type="presParOf" srcId="{9C3AD526-C973-441C-BCB7-9A25BB4A04A6}" destId="{6841EBCA-B5EE-4133-8835-F9D011BEE55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3C7DFE-A596-4B01-9C1D-C5580734D51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B655594-9403-4BDF-90B0-6CFC9B709BE6}">
      <dgm:prSet/>
      <dgm:spPr/>
      <dgm:t>
        <a:bodyPr/>
        <a:lstStyle/>
        <a:p>
          <a:r>
            <a:rPr lang="en-US"/>
            <a:t>At this stage, we also communicated to the patients a number of caveats. Lithium is an effective medication for managing bipolar disorder and the chances of patients developing renal complications is quite small.</a:t>
          </a:r>
        </a:p>
      </dgm:t>
    </dgm:pt>
    <dgm:pt modelId="{B867FC24-0ACD-4291-8B3B-8FEB38BC8B44}" type="parTrans" cxnId="{009126B9-BB75-499E-98E4-F16309737E40}">
      <dgm:prSet/>
      <dgm:spPr/>
      <dgm:t>
        <a:bodyPr/>
        <a:lstStyle/>
        <a:p>
          <a:endParaRPr lang="en-US"/>
        </a:p>
      </dgm:t>
    </dgm:pt>
    <dgm:pt modelId="{592C6690-6BA5-49A5-9788-20E3EE468E2D}" type="sibTrans" cxnId="{009126B9-BB75-499E-98E4-F16309737E40}">
      <dgm:prSet/>
      <dgm:spPr/>
      <dgm:t>
        <a:bodyPr/>
        <a:lstStyle/>
        <a:p>
          <a:endParaRPr lang="en-US"/>
        </a:p>
      </dgm:t>
    </dgm:pt>
    <dgm:pt modelId="{0AF4DCD6-D966-4C9B-AE16-FFB6C54FF696}">
      <dgm:prSet/>
      <dgm:spPr/>
      <dgm:t>
        <a:bodyPr/>
        <a:lstStyle/>
        <a:p>
          <a:r>
            <a:rPr lang="en-US"/>
            <a:t>The benefit of discontinuing lithium should be carefully weighed against the risk of relapse of the psychiatric disorder, as has been documented in case studies and suggested in meta-analysis studies. </a:t>
          </a:r>
        </a:p>
      </dgm:t>
    </dgm:pt>
    <dgm:pt modelId="{B03FC69A-B4B6-4438-80EE-B1B0903BC82D}" type="parTrans" cxnId="{93DAE9B0-BB6F-4B63-9A9B-339B5EE1A13A}">
      <dgm:prSet/>
      <dgm:spPr/>
      <dgm:t>
        <a:bodyPr/>
        <a:lstStyle/>
        <a:p>
          <a:endParaRPr lang="en-US"/>
        </a:p>
      </dgm:t>
    </dgm:pt>
    <dgm:pt modelId="{7AC5C9D1-AD57-4942-9CAE-0E5EE69CA13A}" type="sibTrans" cxnId="{93DAE9B0-BB6F-4B63-9A9B-339B5EE1A13A}">
      <dgm:prSet/>
      <dgm:spPr/>
      <dgm:t>
        <a:bodyPr/>
        <a:lstStyle/>
        <a:p>
          <a:endParaRPr lang="en-US"/>
        </a:p>
      </dgm:t>
    </dgm:pt>
    <dgm:pt modelId="{857A28AB-DC15-4B5B-88C9-E1B1CE97D2D0}">
      <dgm:prSet/>
      <dgm:spPr/>
      <dgm:t>
        <a:bodyPr/>
        <a:lstStyle/>
        <a:p>
          <a:r>
            <a:rPr lang="en-US"/>
            <a:t>Our work may lead to randomized controlled trials to test the hypothesis that discontinuing lithium may help recover kidney function in patients with bipolar disorder.</a:t>
          </a:r>
        </a:p>
      </dgm:t>
    </dgm:pt>
    <dgm:pt modelId="{706C13C3-696A-40C4-8449-C1D5B1E93986}" type="parTrans" cxnId="{57F6AD77-B251-40BD-8C2B-479B98C7BBF7}">
      <dgm:prSet/>
      <dgm:spPr/>
      <dgm:t>
        <a:bodyPr/>
        <a:lstStyle/>
        <a:p>
          <a:endParaRPr lang="en-US"/>
        </a:p>
      </dgm:t>
    </dgm:pt>
    <dgm:pt modelId="{761EAA00-B7CE-4F33-B840-CA2AD66FDEB9}" type="sibTrans" cxnId="{57F6AD77-B251-40BD-8C2B-479B98C7BBF7}">
      <dgm:prSet/>
      <dgm:spPr/>
      <dgm:t>
        <a:bodyPr/>
        <a:lstStyle/>
        <a:p>
          <a:endParaRPr lang="en-US"/>
        </a:p>
      </dgm:t>
    </dgm:pt>
    <dgm:pt modelId="{C51829B1-7151-B045-89B2-E3021E9962A1}" type="pres">
      <dgm:prSet presAssocID="{2F3C7DFE-A596-4B01-9C1D-C5580734D515}" presName="linear" presStyleCnt="0">
        <dgm:presLayoutVars>
          <dgm:animLvl val="lvl"/>
          <dgm:resizeHandles val="exact"/>
        </dgm:presLayoutVars>
      </dgm:prSet>
      <dgm:spPr/>
    </dgm:pt>
    <dgm:pt modelId="{001E2149-8F7E-B742-99A0-15EE641EE926}" type="pres">
      <dgm:prSet presAssocID="{DB655594-9403-4BDF-90B0-6CFC9B709BE6}" presName="parentText" presStyleLbl="node1" presStyleIdx="0" presStyleCnt="3">
        <dgm:presLayoutVars>
          <dgm:chMax val="0"/>
          <dgm:bulletEnabled val="1"/>
        </dgm:presLayoutVars>
      </dgm:prSet>
      <dgm:spPr/>
    </dgm:pt>
    <dgm:pt modelId="{335AF20A-5EDF-7149-91C5-6B6295CA5411}" type="pres">
      <dgm:prSet presAssocID="{592C6690-6BA5-49A5-9788-20E3EE468E2D}" presName="spacer" presStyleCnt="0"/>
      <dgm:spPr/>
    </dgm:pt>
    <dgm:pt modelId="{86DF654A-7F5A-4D40-AD35-7F2D6D610AAE}" type="pres">
      <dgm:prSet presAssocID="{0AF4DCD6-D966-4C9B-AE16-FFB6C54FF696}" presName="parentText" presStyleLbl="node1" presStyleIdx="1" presStyleCnt="3">
        <dgm:presLayoutVars>
          <dgm:chMax val="0"/>
          <dgm:bulletEnabled val="1"/>
        </dgm:presLayoutVars>
      </dgm:prSet>
      <dgm:spPr/>
    </dgm:pt>
    <dgm:pt modelId="{D7EEC7F5-B2EE-7140-B4D4-934743FB9B40}" type="pres">
      <dgm:prSet presAssocID="{7AC5C9D1-AD57-4942-9CAE-0E5EE69CA13A}" presName="spacer" presStyleCnt="0"/>
      <dgm:spPr/>
    </dgm:pt>
    <dgm:pt modelId="{AC10E53E-5A16-8E40-953D-FD87DA5B776F}" type="pres">
      <dgm:prSet presAssocID="{857A28AB-DC15-4B5B-88C9-E1B1CE97D2D0}" presName="parentText" presStyleLbl="node1" presStyleIdx="2" presStyleCnt="3">
        <dgm:presLayoutVars>
          <dgm:chMax val="0"/>
          <dgm:bulletEnabled val="1"/>
        </dgm:presLayoutVars>
      </dgm:prSet>
      <dgm:spPr/>
    </dgm:pt>
  </dgm:ptLst>
  <dgm:cxnLst>
    <dgm:cxn modelId="{564D3129-183A-0C4C-AFC7-58DB45CCCAFD}" type="presOf" srcId="{2F3C7DFE-A596-4B01-9C1D-C5580734D515}" destId="{C51829B1-7151-B045-89B2-E3021E9962A1}" srcOrd="0" destOrd="0" presId="urn:microsoft.com/office/officeart/2005/8/layout/vList2"/>
    <dgm:cxn modelId="{4F92FA71-2656-0743-B702-759C67B646C0}" type="presOf" srcId="{857A28AB-DC15-4B5B-88C9-E1B1CE97D2D0}" destId="{AC10E53E-5A16-8E40-953D-FD87DA5B776F}" srcOrd="0" destOrd="0" presId="urn:microsoft.com/office/officeart/2005/8/layout/vList2"/>
    <dgm:cxn modelId="{57F6AD77-B251-40BD-8C2B-479B98C7BBF7}" srcId="{2F3C7DFE-A596-4B01-9C1D-C5580734D515}" destId="{857A28AB-DC15-4B5B-88C9-E1B1CE97D2D0}" srcOrd="2" destOrd="0" parTransId="{706C13C3-696A-40C4-8449-C1D5B1E93986}" sibTransId="{761EAA00-B7CE-4F33-B840-CA2AD66FDEB9}"/>
    <dgm:cxn modelId="{5B77F79E-1B99-0E48-95BA-2E5D0730D0DE}" type="presOf" srcId="{DB655594-9403-4BDF-90B0-6CFC9B709BE6}" destId="{001E2149-8F7E-B742-99A0-15EE641EE926}" srcOrd="0" destOrd="0" presId="urn:microsoft.com/office/officeart/2005/8/layout/vList2"/>
    <dgm:cxn modelId="{A8BED2AC-D9F8-F547-991B-2EC3FDEB89B3}" type="presOf" srcId="{0AF4DCD6-D966-4C9B-AE16-FFB6C54FF696}" destId="{86DF654A-7F5A-4D40-AD35-7F2D6D610AAE}" srcOrd="0" destOrd="0" presId="urn:microsoft.com/office/officeart/2005/8/layout/vList2"/>
    <dgm:cxn modelId="{93DAE9B0-BB6F-4B63-9A9B-339B5EE1A13A}" srcId="{2F3C7DFE-A596-4B01-9C1D-C5580734D515}" destId="{0AF4DCD6-D966-4C9B-AE16-FFB6C54FF696}" srcOrd="1" destOrd="0" parTransId="{B03FC69A-B4B6-4438-80EE-B1B0903BC82D}" sibTransId="{7AC5C9D1-AD57-4942-9CAE-0E5EE69CA13A}"/>
    <dgm:cxn modelId="{009126B9-BB75-499E-98E4-F16309737E40}" srcId="{2F3C7DFE-A596-4B01-9C1D-C5580734D515}" destId="{DB655594-9403-4BDF-90B0-6CFC9B709BE6}" srcOrd="0" destOrd="0" parTransId="{B867FC24-0ACD-4291-8B3B-8FEB38BC8B44}" sibTransId="{592C6690-6BA5-49A5-9788-20E3EE468E2D}"/>
    <dgm:cxn modelId="{198FDB58-845F-4B4B-895B-BBC60AD6EEA6}" type="presParOf" srcId="{C51829B1-7151-B045-89B2-E3021E9962A1}" destId="{001E2149-8F7E-B742-99A0-15EE641EE926}" srcOrd="0" destOrd="0" presId="urn:microsoft.com/office/officeart/2005/8/layout/vList2"/>
    <dgm:cxn modelId="{FFD55B64-503F-674D-985A-042B00ECE529}" type="presParOf" srcId="{C51829B1-7151-B045-89B2-E3021E9962A1}" destId="{335AF20A-5EDF-7149-91C5-6B6295CA5411}" srcOrd="1" destOrd="0" presId="urn:microsoft.com/office/officeart/2005/8/layout/vList2"/>
    <dgm:cxn modelId="{F29C90E1-4F0D-2C4A-902F-E248EC480C88}" type="presParOf" srcId="{C51829B1-7151-B045-89B2-E3021E9962A1}" destId="{86DF654A-7F5A-4D40-AD35-7F2D6D610AAE}" srcOrd="2" destOrd="0" presId="urn:microsoft.com/office/officeart/2005/8/layout/vList2"/>
    <dgm:cxn modelId="{E72FC5D4-287F-0348-85C2-E14EADF471DB}" type="presParOf" srcId="{C51829B1-7151-B045-89B2-E3021E9962A1}" destId="{D7EEC7F5-B2EE-7140-B4D4-934743FB9B40}" srcOrd="3" destOrd="0" presId="urn:microsoft.com/office/officeart/2005/8/layout/vList2"/>
    <dgm:cxn modelId="{5B187351-F6A4-A34F-A9C9-972D97B7421E}" type="presParOf" srcId="{C51829B1-7151-B045-89B2-E3021E9962A1}" destId="{AC10E53E-5A16-8E40-953D-FD87DA5B776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457141-5202-4BFB-844A-24B0F0D21699}"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3CB0CA7-CCB4-4830-920F-EB3342E50A7E}">
      <dgm:prSet/>
      <dgm:spPr/>
      <dgm:t>
        <a:bodyPr/>
        <a:lstStyle/>
        <a:p>
          <a:r>
            <a:rPr lang="en-US"/>
            <a:t>Patients and carers have important research ideas about how best to improve quality of life, manage symptoms, offer existing treatments, or develop new interventions. </a:t>
          </a:r>
        </a:p>
      </dgm:t>
    </dgm:pt>
    <dgm:pt modelId="{64FD2420-0C9E-4CE0-80F7-DA94CC71636E}" type="parTrans" cxnId="{71B711BB-8497-4385-BECF-5985F8AB0A68}">
      <dgm:prSet/>
      <dgm:spPr/>
      <dgm:t>
        <a:bodyPr/>
        <a:lstStyle/>
        <a:p>
          <a:endParaRPr lang="en-US"/>
        </a:p>
      </dgm:t>
    </dgm:pt>
    <dgm:pt modelId="{F07F4EF4-7485-441D-AE22-1154A5BFBB3B}" type="sibTrans" cxnId="{71B711BB-8497-4385-BECF-5985F8AB0A68}">
      <dgm:prSet/>
      <dgm:spPr/>
      <dgm:t>
        <a:bodyPr/>
        <a:lstStyle/>
        <a:p>
          <a:endParaRPr lang="en-US"/>
        </a:p>
      </dgm:t>
    </dgm:pt>
    <dgm:pt modelId="{58A429B2-B784-4E04-9BB9-91741D8BC242}">
      <dgm:prSet/>
      <dgm:spPr/>
      <dgm:t>
        <a:bodyPr/>
        <a:lstStyle/>
        <a:p>
          <a:r>
            <a:rPr lang="en-US"/>
            <a:t>Often these ideas differ from those prioritized by academia or the pharmaceutical industry. Here is why two members got involved in research in our group:</a:t>
          </a:r>
        </a:p>
      </dgm:t>
    </dgm:pt>
    <dgm:pt modelId="{217AAF4C-87BF-4CB3-B2A0-4F05B1195DD7}" type="parTrans" cxnId="{A7142927-7FFD-46D9-BBDF-D0A536A9191C}">
      <dgm:prSet/>
      <dgm:spPr/>
      <dgm:t>
        <a:bodyPr/>
        <a:lstStyle/>
        <a:p>
          <a:endParaRPr lang="en-US"/>
        </a:p>
      </dgm:t>
    </dgm:pt>
    <dgm:pt modelId="{306340E6-B77E-484E-B648-BCF843A1019D}" type="sibTrans" cxnId="{A7142927-7FFD-46D9-BBDF-D0A536A9191C}">
      <dgm:prSet/>
      <dgm:spPr/>
      <dgm:t>
        <a:bodyPr/>
        <a:lstStyle/>
        <a:p>
          <a:endParaRPr lang="en-US"/>
        </a:p>
      </dgm:t>
    </dgm:pt>
    <dgm:pt modelId="{E3D5F152-4AE7-442A-9D62-982B404BE19C}">
      <dgm:prSet/>
      <dgm:spPr/>
      <dgm:t>
        <a:bodyPr/>
        <a:lstStyle/>
        <a:p>
          <a:r>
            <a:rPr lang="en-US"/>
            <a:t>"</a:t>
          </a:r>
          <a:r>
            <a:rPr lang="en-US" i="1"/>
            <a:t>I decided to join the group to help make a difference using my experience with a mental health condition, in my case being diagnosed with bipolar in 2003. To offer and share ideas and tips in what helps me and also share my experience to help research in the future.</a:t>
          </a:r>
          <a:r>
            <a:rPr lang="en-US"/>
            <a:t>"</a:t>
          </a:r>
        </a:p>
      </dgm:t>
    </dgm:pt>
    <dgm:pt modelId="{8B206A48-2901-440E-AB27-C9666BF5A91B}" type="parTrans" cxnId="{2516FB32-C05D-4BAC-B118-E28EBF295FC1}">
      <dgm:prSet/>
      <dgm:spPr/>
      <dgm:t>
        <a:bodyPr/>
        <a:lstStyle/>
        <a:p>
          <a:endParaRPr lang="en-US"/>
        </a:p>
      </dgm:t>
    </dgm:pt>
    <dgm:pt modelId="{B5CFA3F9-11DF-4649-9925-F85D0B3D9534}" type="sibTrans" cxnId="{2516FB32-C05D-4BAC-B118-E28EBF295FC1}">
      <dgm:prSet/>
      <dgm:spPr/>
      <dgm:t>
        <a:bodyPr/>
        <a:lstStyle/>
        <a:p>
          <a:endParaRPr lang="en-US"/>
        </a:p>
      </dgm:t>
    </dgm:pt>
    <dgm:pt modelId="{0501FBE7-3B44-4204-ACA0-A55B690A1895}">
      <dgm:prSet/>
      <dgm:spPr/>
      <dgm:t>
        <a:bodyPr/>
        <a:lstStyle/>
        <a:p>
          <a:r>
            <a:rPr lang="en-US"/>
            <a:t>“</a:t>
          </a:r>
          <a:r>
            <a:rPr lang="en-US" i="1"/>
            <a:t>I was excited when I saw the invitation to join this group. Using more extensive data can potentially answer many vital questions that an 8-week drug trial simply cannot. As a service user I was keen to see how we can be involved.</a:t>
          </a:r>
          <a:r>
            <a:rPr lang="en-US"/>
            <a:t>”</a:t>
          </a:r>
        </a:p>
      </dgm:t>
    </dgm:pt>
    <dgm:pt modelId="{F3B8C22E-CAC4-40C5-8FCF-ED3A543AF9C6}" type="parTrans" cxnId="{A470ED9B-1485-48A4-9AF0-C9338D643219}">
      <dgm:prSet/>
      <dgm:spPr/>
      <dgm:t>
        <a:bodyPr/>
        <a:lstStyle/>
        <a:p>
          <a:endParaRPr lang="en-US"/>
        </a:p>
      </dgm:t>
    </dgm:pt>
    <dgm:pt modelId="{8B169FA7-FD78-45C2-BB0E-A30BCDD114D2}" type="sibTrans" cxnId="{A470ED9B-1485-48A4-9AF0-C9338D643219}">
      <dgm:prSet/>
      <dgm:spPr/>
      <dgm:t>
        <a:bodyPr/>
        <a:lstStyle/>
        <a:p>
          <a:endParaRPr lang="en-US"/>
        </a:p>
      </dgm:t>
    </dgm:pt>
    <dgm:pt modelId="{A1952AD5-8AC8-3D44-B458-27676712AC13}" type="pres">
      <dgm:prSet presAssocID="{54457141-5202-4BFB-844A-24B0F0D21699}" presName="linear" presStyleCnt="0">
        <dgm:presLayoutVars>
          <dgm:animLvl val="lvl"/>
          <dgm:resizeHandles val="exact"/>
        </dgm:presLayoutVars>
      </dgm:prSet>
      <dgm:spPr/>
    </dgm:pt>
    <dgm:pt modelId="{1F34267B-836D-E541-921A-7FF8378DDF29}" type="pres">
      <dgm:prSet presAssocID="{53CB0CA7-CCB4-4830-920F-EB3342E50A7E}" presName="parentText" presStyleLbl="node1" presStyleIdx="0" presStyleCnt="4">
        <dgm:presLayoutVars>
          <dgm:chMax val="0"/>
          <dgm:bulletEnabled val="1"/>
        </dgm:presLayoutVars>
      </dgm:prSet>
      <dgm:spPr/>
    </dgm:pt>
    <dgm:pt modelId="{7BA0E593-6FF3-F044-A783-9C2F061B40D8}" type="pres">
      <dgm:prSet presAssocID="{F07F4EF4-7485-441D-AE22-1154A5BFBB3B}" presName="spacer" presStyleCnt="0"/>
      <dgm:spPr/>
    </dgm:pt>
    <dgm:pt modelId="{C0CB41CE-EA36-0B44-9305-B4364A2593EF}" type="pres">
      <dgm:prSet presAssocID="{58A429B2-B784-4E04-9BB9-91741D8BC242}" presName="parentText" presStyleLbl="node1" presStyleIdx="1" presStyleCnt="4">
        <dgm:presLayoutVars>
          <dgm:chMax val="0"/>
          <dgm:bulletEnabled val="1"/>
        </dgm:presLayoutVars>
      </dgm:prSet>
      <dgm:spPr/>
    </dgm:pt>
    <dgm:pt modelId="{8BC2A991-1DE9-0A43-9820-710C1D8D5CC4}" type="pres">
      <dgm:prSet presAssocID="{306340E6-B77E-484E-B648-BCF843A1019D}" presName="spacer" presStyleCnt="0"/>
      <dgm:spPr/>
    </dgm:pt>
    <dgm:pt modelId="{9C2A9436-80EC-2E4F-9935-CF25B0061CA7}" type="pres">
      <dgm:prSet presAssocID="{E3D5F152-4AE7-442A-9D62-982B404BE19C}" presName="parentText" presStyleLbl="node1" presStyleIdx="2" presStyleCnt="4">
        <dgm:presLayoutVars>
          <dgm:chMax val="0"/>
          <dgm:bulletEnabled val="1"/>
        </dgm:presLayoutVars>
      </dgm:prSet>
      <dgm:spPr/>
    </dgm:pt>
    <dgm:pt modelId="{25D6AAE2-C46A-7245-85DF-A16604E51C8A}" type="pres">
      <dgm:prSet presAssocID="{B5CFA3F9-11DF-4649-9925-F85D0B3D9534}" presName="spacer" presStyleCnt="0"/>
      <dgm:spPr/>
    </dgm:pt>
    <dgm:pt modelId="{F742539D-DDEF-6348-838D-087CED9A4731}" type="pres">
      <dgm:prSet presAssocID="{0501FBE7-3B44-4204-ACA0-A55B690A1895}" presName="parentText" presStyleLbl="node1" presStyleIdx="3" presStyleCnt="4">
        <dgm:presLayoutVars>
          <dgm:chMax val="0"/>
          <dgm:bulletEnabled val="1"/>
        </dgm:presLayoutVars>
      </dgm:prSet>
      <dgm:spPr/>
    </dgm:pt>
  </dgm:ptLst>
  <dgm:cxnLst>
    <dgm:cxn modelId="{A7142927-7FFD-46D9-BBDF-D0A536A9191C}" srcId="{54457141-5202-4BFB-844A-24B0F0D21699}" destId="{58A429B2-B784-4E04-9BB9-91741D8BC242}" srcOrd="1" destOrd="0" parTransId="{217AAF4C-87BF-4CB3-B2A0-4F05B1195DD7}" sibTransId="{306340E6-B77E-484E-B648-BCF843A1019D}"/>
    <dgm:cxn modelId="{B0CC9027-952E-5542-8B5E-5D5DE05A603E}" type="presOf" srcId="{53CB0CA7-CCB4-4830-920F-EB3342E50A7E}" destId="{1F34267B-836D-E541-921A-7FF8378DDF29}" srcOrd="0" destOrd="0" presId="urn:microsoft.com/office/officeart/2005/8/layout/vList2"/>
    <dgm:cxn modelId="{DC009228-71B2-7B40-AB29-007DC1C63AC0}" type="presOf" srcId="{54457141-5202-4BFB-844A-24B0F0D21699}" destId="{A1952AD5-8AC8-3D44-B458-27676712AC13}" srcOrd="0" destOrd="0" presId="urn:microsoft.com/office/officeart/2005/8/layout/vList2"/>
    <dgm:cxn modelId="{2516FB32-C05D-4BAC-B118-E28EBF295FC1}" srcId="{54457141-5202-4BFB-844A-24B0F0D21699}" destId="{E3D5F152-4AE7-442A-9D62-982B404BE19C}" srcOrd="2" destOrd="0" parTransId="{8B206A48-2901-440E-AB27-C9666BF5A91B}" sibTransId="{B5CFA3F9-11DF-4649-9925-F85D0B3D9534}"/>
    <dgm:cxn modelId="{7F98B574-DB32-1042-B0C2-211E1A94F25D}" type="presOf" srcId="{E3D5F152-4AE7-442A-9D62-982B404BE19C}" destId="{9C2A9436-80EC-2E4F-9935-CF25B0061CA7}" srcOrd="0" destOrd="0" presId="urn:microsoft.com/office/officeart/2005/8/layout/vList2"/>
    <dgm:cxn modelId="{CD77468E-14AD-F24B-84FD-7BE5D936EE19}" type="presOf" srcId="{58A429B2-B784-4E04-9BB9-91741D8BC242}" destId="{C0CB41CE-EA36-0B44-9305-B4364A2593EF}" srcOrd="0" destOrd="0" presId="urn:microsoft.com/office/officeart/2005/8/layout/vList2"/>
    <dgm:cxn modelId="{A470ED9B-1485-48A4-9AF0-C9338D643219}" srcId="{54457141-5202-4BFB-844A-24B0F0D21699}" destId="{0501FBE7-3B44-4204-ACA0-A55B690A1895}" srcOrd="3" destOrd="0" parTransId="{F3B8C22E-CAC4-40C5-8FCF-ED3A543AF9C6}" sibTransId="{8B169FA7-FD78-45C2-BB0E-A30BCDD114D2}"/>
    <dgm:cxn modelId="{71B711BB-8497-4385-BECF-5985F8AB0A68}" srcId="{54457141-5202-4BFB-844A-24B0F0D21699}" destId="{53CB0CA7-CCB4-4830-920F-EB3342E50A7E}" srcOrd="0" destOrd="0" parTransId="{64FD2420-0C9E-4CE0-80F7-DA94CC71636E}" sibTransId="{F07F4EF4-7485-441D-AE22-1154A5BFBB3B}"/>
    <dgm:cxn modelId="{4392FAFC-C7F8-FB42-AAFE-5BDD68B7B264}" type="presOf" srcId="{0501FBE7-3B44-4204-ACA0-A55B690A1895}" destId="{F742539D-DDEF-6348-838D-087CED9A4731}" srcOrd="0" destOrd="0" presId="urn:microsoft.com/office/officeart/2005/8/layout/vList2"/>
    <dgm:cxn modelId="{8A19D155-1A6E-5642-B48F-07FFE390FF83}" type="presParOf" srcId="{A1952AD5-8AC8-3D44-B458-27676712AC13}" destId="{1F34267B-836D-E541-921A-7FF8378DDF29}" srcOrd="0" destOrd="0" presId="urn:microsoft.com/office/officeart/2005/8/layout/vList2"/>
    <dgm:cxn modelId="{9013EC0D-64B1-EE4D-80F5-5A156355B0D6}" type="presParOf" srcId="{A1952AD5-8AC8-3D44-B458-27676712AC13}" destId="{7BA0E593-6FF3-F044-A783-9C2F061B40D8}" srcOrd="1" destOrd="0" presId="urn:microsoft.com/office/officeart/2005/8/layout/vList2"/>
    <dgm:cxn modelId="{7589D8F5-2F29-294A-9D9B-2C98EBB6858F}" type="presParOf" srcId="{A1952AD5-8AC8-3D44-B458-27676712AC13}" destId="{C0CB41CE-EA36-0B44-9305-B4364A2593EF}" srcOrd="2" destOrd="0" presId="urn:microsoft.com/office/officeart/2005/8/layout/vList2"/>
    <dgm:cxn modelId="{EE2C7777-F141-0C4A-9C6B-033241DD3277}" type="presParOf" srcId="{A1952AD5-8AC8-3D44-B458-27676712AC13}" destId="{8BC2A991-1DE9-0A43-9820-710C1D8D5CC4}" srcOrd="3" destOrd="0" presId="urn:microsoft.com/office/officeart/2005/8/layout/vList2"/>
    <dgm:cxn modelId="{86CFF015-8408-9B4F-9843-C17F9BE53F11}" type="presParOf" srcId="{A1952AD5-8AC8-3D44-B458-27676712AC13}" destId="{9C2A9436-80EC-2E4F-9935-CF25B0061CA7}" srcOrd="4" destOrd="0" presId="urn:microsoft.com/office/officeart/2005/8/layout/vList2"/>
    <dgm:cxn modelId="{09092042-11BC-5147-8F25-9D9DEF3DF2A5}" type="presParOf" srcId="{A1952AD5-8AC8-3D44-B458-27676712AC13}" destId="{25D6AAE2-C46A-7245-85DF-A16604E51C8A}" srcOrd="5" destOrd="0" presId="urn:microsoft.com/office/officeart/2005/8/layout/vList2"/>
    <dgm:cxn modelId="{82B0BE0C-C356-004F-9A76-A75D805114C5}" type="presParOf" srcId="{A1952AD5-8AC8-3D44-B458-27676712AC13}" destId="{F742539D-DDEF-6348-838D-087CED9A473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26BB4-87EB-49B6-85A7-A5658D6640A2}">
      <dsp:nvSpPr>
        <dsp:cNvPr id="0" name=""/>
        <dsp:cNvSpPr/>
      </dsp:nvSpPr>
      <dsp:spPr>
        <a:xfrm>
          <a:off x="684914"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E6AFAE-C6B5-4AB3-9B76-501A62BCFF36}">
      <dsp:nvSpPr>
        <dsp:cNvPr id="0" name=""/>
        <dsp:cNvSpPr/>
      </dsp:nvSpPr>
      <dsp:spPr>
        <a:xfrm>
          <a:off x="918914"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55A845-1E4E-4AA2-BB87-855D2C23CD55}">
      <dsp:nvSpPr>
        <dsp:cNvPr id="0" name=""/>
        <dsp:cNvSpPr/>
      </dsp:nvSpPr>
      <dsp:spPr>
        <a:xfrm>
          <a:off x="33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Worked in computational biology</a:t>
          </a:r>
          <a:endParaRPr lang="en-US" sz="1700" kern="1200"/>
        </a:p>
      </dsp:txBody>
      <dsp:txXfrm>
        <a:off x="333914" y="2456402"/>
        <a:ext cx="1800000" cy="720000"/>
      </dsp:txXfrm>
    </dsp:sp>
    <dsp:sp modelId="{D6C69E8C-A838-453E-843B-41EB5E2A90DA}">
      <dsp:nvSpPr>
        <dsp:cNvPr id="0" name=""/>
        <dsp:cNvSpPr/>
      </dsp:nvSpPr>
      <dsp:spPr>
        <a:xfrm>
          <a:off x="2799914"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BBDF8-95BF-449C-8226-8070BE1510FA}">
      <dsp:nvSpPr>
        <dsp:cNvPr id="0" name=""/>
        <dsp:cNvSpPr/>
      </dsp:nvSpPr>
      <dsp:spPr>
        <a:xfrm>
          <a:off x="3033914"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A0786E-1120-4345-BA1B-709FFB61B413}">
      <dsp:nvSpPr>
        <dsp:cNvPr id="0" name=""/>
        <dsp:cNvSpPr/>
      </dsp:nvSpPr>
      <dsp:spPr>
        <a:xfrm>
          <a:off x="244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Have a PhD in Computer Science</a:t>
          </a:r>
          <a:endParaRPr lang="en-US" sz="1700" kern="1200"/>
        </a:p>
      </dsp:txBody>
      <dsp:txXfrm>
        <a:off x="2448914" y="2456402"/>
        <a:ext cx="1800000" cy="720000"/>
      </dsp:txXfrm>
    </dsp:sp>
    <dsp:sp modelId="{E3BEE7B3-5635-4654-886A-E75F82A2500A}">
      <dsp:nvSpPr>
        <dsp:cNvPr id="0" name=""/>
        <dsp:cNvSpPr/>
      </dsp:nvSpPr>
      <dsp:spPr>
        <a:xfrm>
          <a:off x="4914914"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B8A185-EB0F-486A-8E2C-7FCA4C6B1C59}">
      <dsp:nvSpPr>
        <dsp:cNvPr id="0" name=""/>
        <dsp:cNvSpPr/>
      </dsp:nvSpPr>
      <dsp:spPr>
        <a:xfrm>
          <a:off x="5148914"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E7091F-C4D0-414E-A8EB-CA8CFC46C5F8}">
      <dsp:nvSpPr>
        <dsp:cNvPr id="0" name=""/>
        <dsp:cNvSpPr/>
      </dsp:nvSpPr>
      <dsp:spPr>
        <a:xfrm>
          <a:off x="456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Worked in cell biology, clinical informatics, etc.</a:t>
          </a:r>
          <a:endParaRPr lang="en-US" sz="1700" kern="1200"/>
        </a:p>
      </dsp:txBody>
      <dsp:txXfrm>
        <a:off x="4563914" y="2456402"/>
        <a:ext cx="1800000" cy="720000"/>
      </dsp:txXfrm>
    </dsp:sp>
    <dsp:sp modelId="{C9F912CA-88F9-43AE-B027-C1FE5F64C6A6}">
      <dsp:nvSpPr>
        <dsp:cNvPr id="0" name=""/>
        <dsp:cNvSpPr/>
      </dsp:nvSpPr>
      <dsp:spPr>
        <a:xfrm>
          <a:off x="7029914"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CA4401-CD9F-4670-B4ED-29F6B538202C}">
      <dsp:nvSpPr>
        <dsp:cNvPr id="0" name=""/>
        <dsp:cNvSpPr/>
      </dsp:nvSpPr>
      <dsp:spPr>
        <a:xfrm>
          <a:off x="7263914"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6D4132-1672-4269-BC6C-43DF650089CC}">
      <dsp:nvSpPr>
        <dsp:cNvPr id="0" name=""/>
        <dsp:cNvSpPr/>
      </dsp:nvSpPr>
      <dsp:spPr>
        <a:xfrm>
          <a:off x="6678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dirty="0"/>
            <a:t>Also worked in supply chains (with industry)</a:t>
          </a:r>
          <a:endParaRPr lang="en-US" sz="1700" kern="1200" dirty="0"/>
        </a:p>
      </dsp:txBody>
      <dsp:txXfrm>
        <a:off x="6678914" y="2456402"/>
        <a:ext cx="1800000" cy="720000"/>
      </dsp:txXfrm>
    </dsp:sp>
    <dsp:sp modelId="{3A2EBC37-060B-4A43-A960-8B175BF11DE7}">
      <dsp:nvSpPr>
        <dsp:cNvPr id="0" name=""/>
        <dsp:cNvSpPr/>
      </dsp:nvSpPr>
      <dsp:spPr>
        <a:xfrm>
          <a:off x="9144914" y="1016402"/>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876981-5EED-4A53-AE10-15FE84EC7E6F}">
      <dsp:nvSpPr>
        <dsp:cNvPr id="0" name=""/>
        <dsp:cNvSpPr/>
      </dsp:nvSpPr>
      <dsp:spPr>
        <a:xfrm>
          <a:off x="9378914" y="1250402"/>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C2A490-269C-447F-9BCA-75E1DE6ACA5F}">
      <dsp:nvSpPr>
        <dsp:cNvPr id="0" name=""/>
        <dsp:cNvSpPr/>
      </dsp:nvSpPr>
      <dsp:spPr>
        <a:xfrm>
          <a:off x="8793914"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GB" sz="1700" kern="1200"/>
            <a:t>Drug development (with industry)</a:t>
          </a:r>
          <a:endParaRPr lang="en-US" sz="1700" kern="1200"/>
        </a:p>
      </dsp:txBody>
      <dsp:txXfrm>
        <a:off x="8793914" y="2456402"/>
        <a:ext cx="1800000" cy="720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F2136-319D-C34B-A08C-3651C6120F4D}">
      <dsp:nvSpPr>
        <dsp:cNvPr id="0" name=""/>
        <dsp:cNvSpPr/>
      </dsp:nvSpPr>
      <dsp:spPr>
        <a:xfrm>
          <a:off x="0" y="106259"/>
          <a:ext cx="6245265" cy="75477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Costly to do</a:t>
          </a:r>
        </a:p>
      </dsp:txBody>
      <dsp:txXfrm>
        <a:off x="36845" y="143104"/>
        <a:ext cx="6171575" cy="681087"/>
      </dsp:txXfrm>
    </dsp:sp>
    <dsp:sp modelId="{01E8993C-9063-4644-B03E-3A06D5C2DDCD}">
      <dsp:nvSpPr>
        <dsp:cNvPr id="0" name=""/>
        <dsp:cNvSpPr/>
      </dsp:nvSpPr>
      <dsp:spPr>
        <a:xfrm>
          <a:off x="0" y="915757"/>
          <a:ext cx="6245265" cy="754777"/>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Time-consuming</a:t>
          </a:r>
        </a:p>
      </dsp:txBody>
      <dsp:txXfrm>
        <a:off x="36845" y="952602"/>
        <a:ext cx="6171575" cy="681087"/>
      </dsp:txXfrm>
    </dsp:sp>
    <dsp:sp modelId="{2F0049B5-2B20-6B40-8B51-74825DBFB211}">
      <dsp:nvSpPr>
        <dsp:cNvPr id="0" name=""/>
        <dsp:cNvSpPr/>
      </dsp:nvSpPr>
      <dsp:spPr>
        <a:xfrm>
          <a:off x="0" y="1725255"/>
          <a:ext cx="6245265" cy="754777"/>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Researchers not incentivized (does not count towards REF or tenure)</a:t>
          </a:r>
        </a:p>
      </dsp:txBody>
      <dsp:txXfrm>
        <a:off x="36845" y="1762100"/>
        <a:ext cx="6171575" cy="681087"/>
      </dsp:txXfrm>
    </dsp:sp>
    <dsp:sp modelId="{B9545743-6289-A846-8D6C-88A15501D5CB}">
      <dsp:nvSpPr>
        <dsp:cNvPr id="0" name=""/>
        <dsp:cNvSpPr/>
      </dsp:nvSpPr>
      <dsp:spPr>
        <a:xfrm>
          <a:off x="0" y="2534753"/>
          <a:ext cx="6245265" cy="754777"/>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Quantitative training for patients</a:t>
          </a:r>
        </a:p>
      </dsp:txBody>
      <dsp:txXfrm>
        <a:off x="36845" y="2571598"/>
        <a:ext cx="6171575" cy="681087"/>
      </dsp:txXfrm>
    </dsp:sp>
    <dsp:sp modelId="{5C44B891-23D7-7F43-9129-364C7ACBC53C}">
      <dsp:nvSpPr>
        <dsp:cNvPr id="0" name=""/>
        <dsp:cNvSpPr/>
      </dsp:nvSpPr>
      <dsp:spPr>
        <a:xfrm>
          <a:off x="0" y="3344251"/>
          <a:ext cx="6245265" cy="754777"/>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Long-standing collaborations required and trust</a:t>
          </a:r>
        </a:p>
      </dsp:txBody>
      <dsp:txXfrm>
        <a:off x="36845" y="3381096"/>
        <a:ext cx="6171575" cy="681087"/>
      </dsp:txXfrm>
    </dsp:sp>
    <dsp:sp modelId="{FD74FDF7-1ED9-C547-B9B9-D1E97112E747}">
      <dsp:nvSpPr>
        <dsp:cNvPr id="0" name=""/>
        <dsp:cNvSpPr/>
      </dsp:nvSpPr>
      <dsp:spPr>
        <a:xfrm>
          <a:off x="0" y="4099029"/>
          <a:ext cx="624526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Takes time</a:t>
          </a:r>
        </a:p>
      </dsp:txBody>
      <dsp:txXfrm>
        <a:off x="0" y="4099029"/>
        <a:ext cx="6245265" cy="314640"/>
      </dsp:txXfrm>
    </dsp:sp>
    <dsp:sp modelId="{8C7F4222-0EEB-D44D-923A-2D9180748D4B}">
      <dsp:nvSpPr>
        <dsp:cNvPr id="0" name=""/>
        <dsp:cNvSpPr/>
      </dsp:nvSpPr>
      <dsp:spPr>
        <a:xfrm>
          <a:off x="0" y="4413669"/>
          <a:ext cx="6245265" cy="75477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Efficacy? How do we know if this </a:t>
          </a:r>
          <a:r>
            <a:rPr lang="en-US" sz="1900" i="1" kern="1200"/>
            <a:t>works</a:t>
          </a:r>
          <a:r>
            <a:rPr lang="en-US" sz="1900" kern="1200"/>
            <a:t>?</a:t>
          </a:r>
        </a:p>
      </dsp:txBody>
      <dsp:txXfrm>
        <a:off x="36845" y="4450514"/>
        <a:ext cx="6171575" cy="681087"/>
      </dsp:txXfrm>
    </dsp:sp>
    <dsp:sp modelId="{8A8D0336-A7CD-0440-A504-6CEA637C929C}">
      <dsp:nvSpPr>
        <dsp:cNvPr id="0" name=""/>
        <dsp:cNvSpPr/>
      </dsp:nvSpPr>
      <dsp:spPr>
        <a:xfrm>
          <a:off x="0" y="5168447"/>
          <a:ext cx="624526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287"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Human factors study</a:t>
          </a:r>
        </a:p>
      </dsp:txBody>
      <dsp:txXfrm>
        <a:off x="0" y="5168447"/>
        <a:ext cx="6245265" cy="3146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ABBACB-40EB-4587-BEE1-54A47A53BC55}">
      <dsp:nvSpPr>
        <dsp:cNvPr id="0" name=""/>
        <dsp:cNvSpPr/>
      </dsp:nvSpPr>
      <dsp:spPr>
        <a:xfrm>
          <a:off x="0" y="682"/>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A9E4F9-9FDB-4599-9A46-6486C9E6DC1D}">
      <dsp:nvSpPr>
        <dsp:cNvPr id="0" name=""/>
        <dsp:cNvSpPr/>
      </dsp:nvSpPr>
      <dsp:spPr>
        <a:xfrm>
          <a:off x="482961" y="359909"/>
          <a:ext cx="878111" cy="8781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A469FF-07F2-4CA1-A70E-6E23E6C63080}">
      <dsp:nvSpPr>
        <dsp:cNvPr id="0" name=""/>
        <dsp:cNvSpPr/>
      </dsp:nvSpPr>
      <dsp:spPr>
        <a:xfrm>
          <a:off x="1844034" y="682"/>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100000"/>
            </a:lnSpc>
            <a:spcBef>
              <a:spcPct val="0"/>
            </a:spcBef>
            <a:spcAft>
              <a:spcPct val="35000"/>
            </a:spcAft>
            <a:buNone/>
          </a:pPr>
          <a:r>
            <a:rPr lang="en-US" sz="2500" kern="1200"/>
            <a:t>Researchers are not incentivized to do PPI or outreach</a:t>
          </a:r>
        </a:p>
      </dsp:txBody>
      <dsp:txXfrm>
        <a:off x="1844034" y="682"/>
        <a:ext cx="4401230" cy="1596566"/>
      </dsp:txXfrm>
    </dsp:sp>
    <dsp:sp modelId="{70E29123-12B8-4C72-9ED5-8DCFD629E5D0}">
      <dsp:nvSpPr>
        <dsp:cNvPr id="0" name=""/>
        <dsp:cNvSpPr/>
      </dsp:nvSpPr>
      <dsp:spPr>
        <a:xfrm>
          <a:off x="0" y="1996390"/>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238B5-9467-49BB-9200-7E64031B68A2}">
      <dsp:nvSpPr>
        <dsp:cNvPr id="0" name=""/>
        <dsp:cNvSpPr/>
      </dsp:nvSpPr>
      <dsp:spPr>
        <a:xfrm>
          <a:off x="482961" y="2355617"/>
          <a:ext cx="878111" cy="8781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55194C-A982-46CC-B14C-2516752AF810}">
      <dsp:nvSpPr>
        <dsp:cNvPr id="0" name=""/>
        <dsp:cNvSpPr/>
      </dsp:nvSpPr>
      <dsp:spPr>
        <a:xfrm>
          <a:off x="1844034" y="1996390"/>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100000"/>
            </a:lnSpc>
            <a:spcBef>
              <a:spcPct val="0"/>
            </a:spcBef>
            <a:spcAft>
              <a:spcPct val="35000"/>
            </a:spcAft>
            <a:buNone/>
          </a:pPr>
          <a:r>
            <a:rPr lang="en-US" sz="2500" kern="1200"/>
            <a:t>Structural inequalities and power hierarchies in academia</a:t>
          </a:r>
        </a:p>
      </dsp:txBody>
      <dsp:txXfrm>
        <a:off x="1844034" y="1996390"/>
        <a:ext cx="4401230" cy="1596566"/>
      </dsp:txXfrm>
    </dsp:sp>
    <dsp:sp modelId="{69ABA5D9-A113-4827-AA7C-ADC6FCF448C2}">
      <dsp:nvSpPr>
        <dsp:cNvPr id="0" name=""/>
        <dsp:cNvSpPr/>
      </dsp:nvSpPr>
      <dsp:spPr>
        <a:xfrm>
          <a:off x="0" y="3992098"/>
          <a:ext cx="6245265" cy="15965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8CAC31-5260-437F-9912-B17D08DB13E0}">
      <dsp:nvSpPr>
        <dsp:cNvPr id="0" name=""/>
        <dsp:cNvSpPr/>
      </dsp:nvSpPr>
      <dsp:spPr>
        <a:xfrm>
          <a:off x="482961" y="4351325"/>
          <a:ext cx="878111" cy="8781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D0B68F-99AD-4CDA-9E45-5ADA152CFD12}">
      <dsp:nvSpPr>
        <dsp:cNvPr id="0" name=""/>
        <dsp:cNvSpPr/>
      </dsp:nvSpPr>
      <dsp:spPr>
        <a:xfrm>
          <a:off x="1844034" y="3992098"/>
          <a:ext cx="4401230" cy="15965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970" tIns="168970" rIns="168970" bIns="168970" numCol="1" spcCol="1270" anchor="ctr" anchorCtr="0">
          <a:noAutofit/>
        </a:bodyPr>
        <a:lstStyle/>
        <a:p>
          <a:pPr marL="0" lvl="0" indent="0" algn="l" defTabSz="1111250">
            <a:lnSpc>
              <a:spcPct val="100000"/>
            </a:lnSpc>
            <a:spcBef>
              <a:spcPct val="0"/>
            </a:spcBef>
            <a:spcAft>
              <a:spcPct val="35000"/>
            </a:spcAft>
            <a:buNone/>
          </a:pPr>
          <a:r>
            <a:rPr lang="en-US" sz="2500" i="1" kern="1200"/>
            <a:t>Risky</a:t>
          </a:r>
          <a:r>
            <a:rPr lang="en-US" sz="2500" kern="1200"/>
            <a:t> to work in this area (especially for early career researchers)</a:t>
          </a:r>
        </a:p>
      </dsp:txBody>
      <dsp:txXfrm>
        <a:off x="1844034" y="3992098"/>
        <a:ext cx="4401230" cy="15965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10641-3AB1-4C65-B049-DCC53CEDB2D5}">
      <dsp:nvSpPr>
        <dsp:cNvPr id="0" name=""/>
        <dsp:cNvSpPr/>
      </dsp:nvSpPr>
      <dsp:spPr>
        <a:xfrm>
          <a:off x="2169914" y="45930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9C66BB-7BF5-4B73-BEF8-F3B21FD3330F}">
      <dsp:nvSpPr>
        <dsp:cNvPr id="0" name=""/>
        <dsp:cNvSpPr/>
      </dsp:nvSpPr>
      <dsp:spPr>
        <a:xfrm>
          <a:off x="765914" y="211209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Public needs to be more informed about AI</a:t>
          </a:r>
        </a:p>
      </dsp:txBody>
      <dsp:txXfrm>
        <a:off x="765914" y="2112095"/>
        <a:ext cx="4320000" cy="648000"/>
      </dsp:txXfrm>
    </dsp:sp>
    <dsp:sp modelId="{8D8CD150-E35B-40BF-BC45-9DDA820C7917}">
      <dsp:nvSpPr>
        <dsp:cNvPr id="0" name=""/>
        <dsp:cNvSpPr/>
      </dsp:nvSpPr>
      <dsp:spPr>
        <a:xfrm>
          <a:off x="765914" y="2825578"/>
          <a:ext cx="4320000" cy="90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More science awareness needed</a:t>
          </a:r>
        </a:p>
        <a:p>
          <a:pPr marL="0" lvl="0" indent="0" algn="ctr" defTabSz="755650">
            <a:lnSpc>
              <a:spcPct val="90000"/>
            </a:lnSpc>
            <a:spcBef>
              <a:spcPct val="0"/>
            </a:spcBef>
            <a:spcAft>
              <a:spcPct val="35000"/>
            </a:spcAft>
            <a:buNone/>
          </a:pPr>
          <a:r>
            <a:rPr lang="en-US" sz="1700" kern="1200"/>
            <a:t>COVID vaccine hesitancy</a:t>
          </a:r>
        </a:p>
        <a:p>
          <a:pPr marL="0" lvl="0" indent="0" algn="ctr" defTabSz="755650">
            <a:lnSpc>
              <a:spcPct val="90000"/>
            </a:lnSpc>
            <a:spcBef>
              <a:spcPct val="0"/>
            </a:spcBef>
            <a:spcAft>
              <a:spcPct val="35000"/>
            </a:spcAft>
            <a:buNone/>
          </a:pPr>
          <a:r>
            <a:rPr lang="en-US" sz="1700" kern="1200"/>
            <a:t>Fake news/misinformation</a:t>
          </a:r>
        </a:p>
      </dsp:txBody>
      <dsp:txXfrm>
        <a:off x="765914" y="2825578"/>
        <a:ext cx="4320000" cy="907921"/>
      </dsp:txXfrm>
    </dsp:sp>
    <dsp:sp modelId="{0C11A44F-8F69-4298-ABE6-B2AFA4239420}">
      <dsp:nvSpPr>
        <dsp:cNvPr id="0" name=""/>
        <dsp:cNvSpPr/>
      </dsp:nvSpPr>
      <dsp:spPr>
        <a:xfrm>
          <a:off x="7245914" y="45930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4CDFBC-8258-4B77-8F70-2BF7812E700A}">
      <dsp:nvSpPr>
        <dsp:cNvPr id="0" name=""/>
        <dsp:cNvSpPr/>
      </dsp:nvSpPr>
      <dsp:spPr>
        <a:xfrm>
          <a:off x="5841914" y="211209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b="1"/>
          </a:pPr>
          <a:r>
            <a:rPr lang="en-US" sz="2300" kern="1200"/>
            <a:t>Resources</a:t>
          </a:r>
        </a:p>
      </dsp:txBody>
      <dsp:txXfrm>
        <a:off x="5841914" y="2112095"/>
        <a:ext cx="4320000" cy="648000"/>
      </dsp:txXfrm>
    </dsp:sp>
    <dsp:sp modelId="{25DD38FC-DACD-4324-BD4C-7BD573F07C53}">
      <dsp:nvSpPr>
        <dsp:cNvPr id="0" name=""/>
        <dsp:cNvSpPr/>
      </dsp:nvSpPr>
      <dsp:spPr>
        <a:xfrm>
          <a:off x="5841914" y="2825578"/>
          <a:ext cx="4320000" cy="9079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hlinkClick xmlns:r="http://schemas.openxmlformats.org/officeDocument/2006/relationships" r:id="rId5"/>
            </a:rPr>
            <a:t>https://github.com/neelsoumya/ai_outreach</a:t>
          </a:r>
          <a:endParaRPr lang="en-US" sz="1700" kern="1200"/>
        </a:p>
      </dsp:txBody>
      <dsp:txXfrm>
        <a:off x="5841914" y="2825578"/>
        <a:ext cx="4320000" cy="90792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9CB554-E950-4970-A5F1-A27C97D325D5}">
      <dsp:nvSpPr>
        <dsp:cNvPr id="0" name=""/>
        <dsp:cNvSpPr/>
      </dsp:nvSpPr>
      <dsp:spPr>
        <a:xfrm>
          <a:off x="1582" y="621448"/>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397F9B-19E8-4469-AB7D-F743DF2C9C50}">
      <dsp:nvSpPr>
        <dsp:cNvPr id="0" name=""/>
        <dsp:cNvSpPr/>
      </dsp:nvSpPr>
      <dsp:spPr>
        <a:xfrm>
          <a:off x="1582" y="1889677"/>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Public needs to be involved</a:t>
          </a:r>
        </a:p>
      </dsp:txBody>
      <dsp:txXfrm>
        <a:off x="1582" y="1889677"/>
        <a:ext cx="3261093" cy="489164"/>
      </dsp:txXfrm>
    </dsp:sp>
    <dsp:sp modelId="{80B109B0-7A3F-4A24-AD80-A08C13447A84}">
      <dsp:nvSpPr>
        <dsp:cNvPr id="0" name=""/>
        <dsp:cNvSpPr/>
      </dsp:nvSpPr>
      <dsp:spPr>
        <a:xfrm>
          <a:off x="1582" y="2437839"/>
          <a:ext cx="3261093" cy="1133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Netherlands (benefits fraud detection system)</a:t>
          </a:r>
        </a:p>
        <a:p>
          <a:pPr marL="0" lvl="0" indent="0" algn="l" defTabSz="622300">
            <a:lnSpc>
              <a:spcPct val="90000"/>
            </a:lnSpc>
            <a:spcBef>
              <a:spcPct val="0"/>
            </a:spcBef>
            <a:spcAft>
              <a:spcPct val="35000"/>
            </a:spcAft>
            <a:buNone/>
          </a:pPr>
          <a:r>
            <a:rPr lang="en-US" sz="1400" kern="1200"/>
            <a:t>Fujitsu scandal in UK</a:t>
          </a:r>
        </a:p>
        <a:p>
          <a:pPr marL="0" lvl="0" indent="0" algn="l" defTabSz="622300">
            <a:lnSpc>
              <a:spcPct val="90000"/>
            </a:lnSpc>
            <a:spcBef>
              <a:spcPct val="0"/>
            </a:spcBef>
            <a:spcAft>
              <a:spcPct val="35000"/>
            </a:spcAft>
            <a:buNone/>
          </a:pPr>
          <a:r>
            <a:rPr lang="en-US" sz="1400" kern="1200"/>
            <a:t>Monitoring (and human rights violation) of Uyghurs in China	</a:t>
          </a:r>
        </a:p>
      </dsp:txBody>
      <dsp:txXfrm>
        <a:off x="1582" y="2437839"/>
        <a:ext cx="3261093" cy="1133517"/>
      </dsp:txXfrm>
    </dsp:sp>
    <dsp:sp modelId="{17EF2672-1A9A-487F-9754-D3B4D5B2030E}">
      <dsp:nvSpPr>
        <dsp:cNvPr id="0" name=""/>
        <dsp:cNvSpPr/>
      </dsp:nvSpPr>
      <dsp:spPr>
        <a:xfrm>
          <a:off x="3833367" y="621448"/>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4B78D-792D-4D0E-B61F-B36BC2A392A5}">
      <dsp:nvSpPr>
        <dsp:cNvPr id="0" name=""/>
        <dsp:cNvSpPr/>
      </dsp:nvSpPr>
      <dsp:spPr>
        <a:xfrm>
          <a:off x="3833367" y="1889677"/>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Citizen’s jury</a:t>
          </a:r>
        </a:p>
      </dsp:txBody>
      <dsp:txXfrm>
        <a:off x="3833367" y="1889677"/>
        <a:ext cx="3261093" cy="489164"/>
      </dsp:txXfrm>
    </dsp:sp>
    <dsp:sp modelId="{02A7F822-46B0-4CC1-AE0A-AFE4D0F452D5}">
      <dsp:nvSpPr>
        <dsp:cNvPr id="0" name=""/>
        <dsp:cNvSpPr/>
      </dsp:nvSpPr>
      <dsp:spPr>
        <a:xfrm>
          <a:off x="3833367" y="2437839"/>
          <a:ext cx="3261093" cy="1133517"/>
        </a:xfrm>
        <a:prstGeom prst="rect">
          <a:avLst/>
        </a:prstGeom>
        <a:noFill/>
        <a:ln>
          <a:noFill/>
        </a:ln>
        <a:effectLst/>
      </dsp:spPr>
      <dsp:style>
        <a:lnRef idx="0">
          <a:scrgbClr r="0" g="0" b="0"/>
        </a:lnRef>
        <a:fillRef idx="0">
          <a:scrgbClr r="0" g="0" b="0"/>
        </a:fillRef>
        <a:effectRef idx="0">
          <a:scrgbClr r="0" g="0" b="0"/>
        </a:effectRef>
        <a:fontRef idx="minor"/>
      </dsp:style>
    </dsp:sp>
    <dsp:sp modelId="{857BCD06-FE04-4D63-A2CB-047CCFEB8C1D}">
      <dsp:nvSpPr>
        <dsp:cNvPr id="0" name=""/>
        <dsp:cNvSpPr/>
      </dsp:nvSpPr>
      <dsp:spPr>
        <a:xfrm>
          <a:off x="7665152" y="621448"/>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5513C8-5224-4331-A226-F172E5D01A53}">
      <dsp:nvSpPr>
        <dsp:cNvPr id="0" name=""/>
        <dsp:cNvSpPr/>
      </dsp:nvSpPr>
      <dsp:spPr>
        <a:xfrm>
          <a:off x="7665152" y="1889677"/>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defRPr b="1"/>
          </a:pPr>
          <a:r>
            <a:rPr lang="en-US" sz="1800" kern="1200"/>
            <a:t>Involving the public and end-users</a:t>
          </a:r>
        </a:p>
      </dsp:txBody>
      <dsp:txXfrm>
        <a:off x="7665152" y="1889677"/>
        <a:ext cx="3261093" cy="489164"/>
      </dsp:txXfrm>
    </dsp:sp>
    <dsp:sp modelId="{656F3F31-7580-4B2E-ADA7-7AF9E2CED452}">
      <dsp:nvSpPr>
        <dsp:cNvPr id="0" name=""/>
        <dsp:cNvSpPr/>
      </dsp:nvSpPr>
      <dsp:spPr>
        <a:xfrm>
          <a:off x="7665152" y="2437839"/>
          <a:ext cx="3261093" cy="1133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a:t>May lead to trustworthy AI systems</a:t>
          </a:r>
        </a:p>
      </dsp:txBody>
      <dsp:txXfrm>
        <a:off x="7665152" y="2437839"/>
        <a:ext cx="3261093" cy="11335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4EF08D-7D22-C54C-97E4-946155DA70E7}">
      <dsp:nvSpPr>
        <dsp:cNvPr id="0" name=""/>
        <dsp:cNvSpPr/>
      </dsp:nvSpPr>
      <dsp:spPr>
        <a:xfrm>
          <a:off x="0" y="59213"/>
          <a:ext cx="6245265" cy="10342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Allow the public to build models and develop their own understanding</a:t>
          </a:r>
        </a:p>
      </dsp:txBody>
      <dsp:txXfrm>
        <a:off x="50489" y="109702"/>
        <a:ext cx="6144287" cy="933302"/>
      </dsp:txXfrm>
    </dsp:sp>
    <dsp:sp modelId="{0DD9A61A-5CD0-1F45-BB41-D736E706AEDD}">
      <dsp:nvSpPr>
        <dsp:cNvPr id="0" name=""/>
        <dsp:cNvSpPr/>
      </dsp:nvSpPr>
      <dsp:spPr>
        <a:xfrm>
          <a:off x="0" y="1168373"/>
          <a:ext cx="6245265" cy="103428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Power to the people</a:t>
          </a:r>
        </a:p>
      </dsp:txBody>
      <dsp:txXfrm>
        <a:off x="50489" y="1218862"/>
        <a:ext cx="6144287" cy="933302"/>
      </dsp:txXfrm>
    </dsp:sp>
    <dsp:sp modelId="{D284FD88-8172-1F4F-BB38-10FC841B1CE9}">
      <dsp:nvSpPr>
        <dsp:cNvPr id="0" name=""/>
        <dsp:cNvSpPr/>
      </dsp:nvSpPr>
      <dsp:spPr>
        <a:xfrm>
          <a:off x="0" y="2277533"/>
          <a:ext cx="6245265" cy="10342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i="1" kern="1200"/>
            <a:t>AI of the people, by the people, for the people</a:t>
          </a:r>
          <a:endParaRPr lang="en-US" sz="2600" kern="1200"/>
        </a:p>
      </dsp:txBody>
      <dsp:txXfrm>
        <a:off x="50489" y="2328022"/>
        <a:ext cx="6144287" cy="933302"/>
      </dsp:txXfrm>
    </dsp:sp>
    <dsp:sp modelId="{612F1B52-DAB0-EA4B-AF01-5135FACB5FAE}">
      <dsp:nvSpPr>
        <dsp:cNvPr id="0" name=""/>
        <dsp:cNvSpPr/>
      </dsp:nvSpPr>
      <dsp:spPr>
        <a:xfrm>
          <a:off x="0" y="3386693"/>
          <a:ext cx="6245265" cy="103428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Citizen jury</a:t>
          </a:r>
        </a:p>
      </dsp:txBody>
      <dsp:txXfrm>
        <a:off x="50489" y="3437182"/>
        <a:ext cx="6144287" cy="933302"/>
      </dsp:txXfrm>
    </dsp:sp>
    <dsp:sp modelId="{7BBF763F-F5F5-244C-BED7-A8CEB7BA839A}">
      <dsp:nvSpPr>
        <dsp:cNvPr id="0" name=""/>
        <dsp:cNvSpPr/>
      </dsp:nvSpPr>
      <dsp:spPr>
        <a:xfrm>
          <a:off x="0" y="4495853"/>
          <a:ext cx="6245265" cy="10342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Applicable to areas beyond healthcare</a:t>
          </a:r>
        </a:p>
      </dsp:txBody>
      <dsp:txXfrm>
        <a:off x="50489" y="4546342"/>
        <a:ext cx="6144287" cy="93330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2B1A1-92FD-144C-9381-549B45B2F5BA}">
      <dsp:nvSpPr>
        <dsp:cNvPr id="0" name=""/>
        <dsp:cNvSpPr/>
      </dsp:nvSpPr>
      <dsp:spPr>
        <a:xfrm>
          <a:off x="2388694" y="1928"/>
          <a:ext cx="2390921" cy="1195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Incredibly hard to do this kind of interdisciplinary participative science</a:t>
          </a:r>
        </a:p>
      </dsp:txBody>
      <dsp:txXfrm>
        <a:off x="2423708" y="36942"/>
        <a:ext cx="2320893" cy="1125432"/>
      </dsp:txXfrm>
    </dsp:sp>
    <dsp:sp modelId="{748EF1B8-E8A5-5348-88F3-B1A37124EF53}">
      <dsp:nvSpPr>
        <dsp:cNvPr id="0" name=""/>
        <dsp:cNvSpPr/>
      </dsp:nvSpPr>
      <dsp:spPr>
        <a:xfrm>
          <a:off x="2388694" y="1376707"/>
          <a:ext cx="2390921" cy="119546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Need more scientists who are cross-trained</a:t>
          </a:r>
        </a:p>
      </dsp:txBody>
      <dsp:txXfrm>
        <a:off x="2423708" y="1411721"/>
        <a:ext cx="2320893" cy="1125432"/>
      </dsp:txXfrm>
    </dsp:sp>
    <dsp:sp modelId="{DF7F0D96-3517-EF4E-B875-C0B43A352AD0}">
      <dsp:nvSpPr>
        <dsp:cNvPr id="0" name=""/>
        <dsp:cNvSpPr/>
      </dsp:nvSpPr>
      <dsp:spPr>
        <a:xfrm rot="18289469">
          <a:off x="4420444" y="1259802"/>
          <a:ext cx="1674711" cy="54492"/>
        </a:xfrm>
        <a:custGeom>
          <a:avLst/>
          <a:gdLst/>
          <a:ahLst/>
          <a:cxnLst/>
          <a:rect l="0" t="0" r="0" b="0"/>
          <a:pathLst>
            <a:path>
              <a:moveTo>
                <a:pt x="0" y="27246"/>
              </a:moveTo>
              <a:lnTo>
                <a:pt x="1674711" y="2724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215932" y="1245180"/>
        <a:ext cx="83735" cy="83735"/>
      </dsp:txXfrm>
    </dsp:sp>
    <dsp:sp modelId="{27D36F48-6634-C847-89B2-E9C9B1450AB7}">
      <dsp:nvSpPr>
        <dsp:cNvPr id="0" name=""/>
        <dsp:cNvSpPr/>
      </dsp:nvSpPr>
      <dsp:spPr>
        <a:xfrm>
          <a:off x="5735984" y="1928"/>
          <a:ext cx="2390921" cy="11954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a:t>clinicians who can think quantitatively</a:t>
          </a:r>
        </a:p>
      </dsp:txBody>
      <dsp:txXfrm>
        <a:off x="5770998" y="36942"/>
        <a:ext cx="2320893" cy="1125432"/>
      </dsp:txXfrm>
    </dsp:sp>
    <dsp:sp modelId="{D608338C-971D-9043-8CAE-0D5F8C333707}">
      <dsp:nvSpPr>
        <dsp:cNvPr id="0" name=""/>
        <dsp:cNvSpPr/>
      </dsp:nvSpPr>
      <dsp:spPr>
        <a:xfrm>
          <a:off x="4779615" y="1947191"/>
          <a:ext cx="956368" cy="54492"/>
        </a:xfrm>
        <a:custGeom>
          <a:avLst/>
          <a:gdLst/>
          <a:ahLst/>
          <a:cxnLst/>
          <a:rect l="0" t="0" r="0" b="0"/>
          <a:pathLst>
            <a:path>
              <a:moveTo>
                <a:pt x="0" y="27246"/>
              </a:moveTo>
              <a:lnTo>
                <a:pt x="956368" y="2724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3890" y="1950528"/>
        <a:ext cx="47818" cy="47818"/>
      </dsp:txXfrm>
    </dsp:sp>
    <dsp:sp modelId="{EB9FBFC7-9D39-A244-A4E9-4B97BA9C9A5D}">
      <dsp:nvSpPr>
        <dsp:cNvPr id="0" name=""/>
        <dsp:cNvSpPr/>
      </dsp:nvSpPr>
      <dsp:spPr>
        <a:xfrm>
          <a:off x="5735984" y="1376707"/>
          <a:ext cx="2390921" cy="11954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scientists who can work with patients, </a:t>
          </a:r>
          <a:r>
            <a:rPr lang="en-US" sz="1900" kern="1200" dirty="0" err="1"/>
            <a:t>etc</a:t>
          </a:r>
          <a:endParaRPr lang="en-US" sz="1900" kern="1200" dirty="0"/>
        </a:p>
      </dsp:txBody>
      <dsp:txXfrm>
        <a:off x="5770998" y="1411721"/>
        <a:ext cx="2320893" cy="1125432"/>
      </dsp:txXfrm>
    </dsp:sp>
    <dsp:sp modelId="{E2B2AE53-C963-5F44-9611-9C5776EA3AE8}">
      <dsp:nvSpPr>
        <dsp:cNvPr id="0" name=""/>
        <dsp:cNvSpPr/>
      </dsp:nvSpPr>
      <dsp:spPr>
        <a:xfrm rot="3310531">
          <a:off x="4420444" y="2634581"/>
          <a:ext cx="1674711" cy="54492"/>
        </a:xfrm>
        <a:custGeom>
          <a:avLst/>
          <a:gdLst/>
          <a:ahLst/>
          <a:cxnLst/>
          <a:rect l="0" t="0" r="0" b="0"/>
          <a:pathLst>
            <a:path>
              <a:moveTo>
                <a:pt x="0" y="27246"/>
              </a:moveTo>
              <a:lnTo>
                <a:pt x="1674711" y="27246"/>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GB" sz="600" kern="1200"/>
        </a:p>
      </dsp:txBody>
      <dsp:txXfrm>
        <a:off x="5215932" y="2619959"/>
        <a:ext cx="83735" cy="83735"/>
      </dsp:txXfrm>
    </dsp:sp>
    <dsp:sp modelId="{E34C2885-A5CB-974C-86C6-4BAC809D6A19}">
      <dsp:nvSpPr>
        <dsp:cNvPr id="0" name=""/>
        <dsp:cNvSpPr/>
      </dsp:nvSpPr>
      <dsp:spPr>
        <a:xfrm>
          <a:off x="5735984" y="2751487"/>
          <a:ext cx="2390921" cy="11954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Need patients who are quantitatively trained</a:t>
          </a:r>
        </a:p>
      </dsp:txBody>
      <dsp:txXfrm>
        <a:off x="5770998" y="2786501"/>
        <a:ext cx="2320893" cy="112543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ABBA3-42B0-164D-BEDC-4876977E6FFB}">
      <dsp:nvSpPr>
        <dsp:cNvPr id="0" name=""/>
        <dsp:cNvSpPr/>
      </dsp:nvSpPr>
      <dsp:spPr>
        <a:xfrm>
          <a:off x="0" y="0"/>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462BE-59F2-2E45-AE9D-DFB012B3F9A5}">
      <dsp:nvSpPr>
        <dsp:cNvPr id="0" name=""/>
        <dsp:cNvSpPr/>
      </dsp:nvSpPr>
      <dsp:spPr>
        <a:xfrm>
          <a:off x="0" y="0"/>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Outlined case studies and a methodology of how modern data science can be applied to healthcare where data scientists, clinicians, and patients work together. </a:t>
          </a:r>
        </a:p>
      </dsp:txBody>
      <dsp:txXfrm>
        <a:off x="0" y="0"/>
        <a:ext cx="10515600" cy="1088136"/>
      </dsp:txXfrm>
    </dsp:sp>
    <dsp:sp modelId="{B3B7D3DE-6FD9-3E4A-A6C8-7FCC126010F8}">
      <dsp:nvSpPr>
        <dsp:cNvPr id="0" name=""/>
        <dsp:cNvSpPr/>
      </dsp:nvSpPr>
      <dsp:spPr>
        <a:xfrm>
          <a:off x="0" y="1088136"/>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1C36DA-FC54-E447-9D35-0D1820DBDA27}">
      <dsp:nvSpPr>
        <dsp:cNvPr id="0" name=""/>
        <dsp:cNvSpPr/>
      </dsp:nvSpPr>
      <dsp:spPr>
        <a:xfrm>
          <a:off x="0" y="1088136"/>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The strategy of co-designing AI algorithms with patients is a balanced approach. This can help set more realistic expectations for all stakeholders since conventional narratives of AI revolve either around dystopia or limitless optimism. </a:t>
          </a:r>
        </a:p>
      </dsp:txBody>
      <dsp:txXfrm>
        <a:off x="0" y="1088136"/>
        <a:ext cx="10515600" cy="1088136"/>
      </dsp:txXfrm>
    </dsp:sp>
    <dsp:sp modelId="{ACBCC6AE-6DD3-BF47-B0B9-57D0DABBD175}">
      <dsp:nvSpPr>
        <dsp:cNvPr id="0" name=""/>
        <dsp:cNvSpPr/>
      </dsp:nvSpPr>
      <dsp:spPr>
        <a:xfrm>
          <a:off x="0" y="2176272"/>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8A5956-AC83-B24E-AFA7-62577C0DAFDD}">
      <dsp:nvSpPr>
        <dsp:cNvPr id="0" name=""/>
        <dsp:cNvSpPr/>
      </dsp:nvSpPr>
      <dsp:spPr>
        <a:xfrm>
          <a:off x="0" y="2176272"/>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We hope that AI research in healthcare can be adopted faster if humans slowly build up trust in machines, over repeated and carefully calibrated interactions. May help build trustworthy AI.</a:t>
          </a:r>
        </a:p>
      </dsp:txBody>
      <dsp:txXfrm>
        <a:off x="0" y="2176272"/>
        <a:ext cx="10515600" cy="1088136"/>
      </dsp:txXfrm>
    </dsp:sp>
    <dsp:sp modelId="{9E507040-C885-E145-B2AD-19487D7E08CD}">
      <dsp:nvSpPr>
        <dsp:cNvPr id="0" name=""/>
        <dsp:cNvSpPr/>
      </dsp:nvSpPr>
      <dsp:spPr>
        <a:xfrm>
          <a:off x="0" y="3264408"/>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087EC2-82E3-E141-8745-9E552BC6DB36}">
      <dsp:nvSpPr>
        <dsp:cNvPr id="0" name=""/>
        <dsp:cNvSpPr/>
      </dsp:nvSpPr>
      <dsp:spPr>
        <a:xfrm>
          <a:off x="0" y="3264408"/>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Patients, data scientists, and healthcare workers can work together, thus benefiting patients.</a:t>
          </a:r>
        </a:p>
      </dsp:txBody>
      <dsp:txXfrm>
        <a:off x="0" y="3264408"/>
        <a:ext cx="10515600" cy="10881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8278E2-D460-47CB-B68B-DF86AC0262EA}">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6E56B0-4AED-4816-80D6-EE4065BEEB15}">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The general public is disconnected from AI and there is mistrust</a:t>
          </a:r>
          <a:endParaRPr lang="en-US" sz="2400" kern="1200"/>
        </a:p>
      </dsp:txBody>
      <dsp:txXfrm>
        <a:off x="765914" y="2943510"/>
        <a:ext cx="4320000" cy="720000"/>
      </dsp:txXfrm>
    </dsp:sp>
    <dsp:sp modelId="{9027B819-79B0-4BFC-8D3D-AF893A96D38C}">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3AB8D3-3DEB-40B9-98BD-571E73C8BD11}">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t>We do not trust what we do not </a:t>
          </a:r>
          <a:r>
            <a:rPr lang="en-GB" sz="2400" i="1" kern="1200"/>
            <a:t>understand</a:t>
          </a:r>
          <a:endParaRPr lang="en-US" sz="2400" kern="1200"/>
        </a:p>
      </dsp:txBody>
      <dsp:txXfrm>
        <a:off x="5841914" y="2943510"/>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4E77E-E9E0-0A42-B584-686A839CFF83}">
      <dsp:nvSpPr>
        <dsp:cNvPr id="0" name=""/>
        <dsp:cNvSpPr/>
      </dsp:nvSpPr>
      <dsp:spPr>
        <a:xfrm>
          <a:off x="0" y="26084"/>
          <a:ext cx="6253721" cy="1591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The role of lived experience is very important</a:t>
          </a:r>
        </a:p>
      </dsp:txBody>
      <dsp:txXfrm>
        <a:off x="77676" y="103760"/>
        <a:ext cx="6098369" cy="1435848"/>
      </dsp:txXfrm>
    </dsp:sp>
    <dsp:sp modelId="{D204D6CD-9880-E049-AA47-7BCAD5D19193}">
      <dsp:nvSpPr>
        <dsp:cNvPr id="0" name=""/>
        <dsp:cNvSpPr/>
      </dsp:nvSpPr>
      <dsp:spPr>
        <a:xfrm>
          <a:off x="0" y="1732485"/>
          <a:ext cx="6253721" cy="1591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Frequently neglected in science</a:t>
          </a:r>
        </a:p>
      </dsp:txBody>
      <dsp:txXfrm>
        <a:off x="77676" y="1810161"/>
        <a:ext cx="6098369" cy="1435848"/>
      </dsp:txXfrm>
    </dsp:sp>
    <dsp:sp modelId="{7C4150B7-0353-574D-999A-1BEE43E299DD}">
      <dsp:nvSpPr>
        <dsp:cNvPr id="0" name=""/>
        <dsp:cNvSpPr/>
      </dsp:nvSpPr>
      <dsp:spPr>
        <a:xfrm>
          <a:off x="0" y="3438885"/>
          <a:ext cx="6253721" cy="1591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Patients just become data points</a:t>
          </a:r>
        </a:p>
      </dsp:txBody>
      <dsp:txXfrm>
        <a:off x="77676" y="3516561"/>
        <a:ext cx="6098369" cy="14358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34674-D17A-2242-9857-ADC4C0AC387B}">
      <dsp:nvSpPr>
        <dsp:cNvPr id="0" name=""/>
        <dsp:cNvSpPr/>
      </dsp:nvSpPr>
      <dsp:spPr>
        <a:xfrm>
          <a:off x="0" y="40178"/>
          <a:ext cx="6245265" cy="177489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Patient came up with hypothesis</a:t>
          </a:r>
        </a:p>
      </dsp:txBody>
      <dsp:txXfrm>
        <a:off x="86643" y="126821"/>
        <a:ext cx="6071979" cy="1601604"/>
      </dsp:txXfrm>
    </dsp:sp>
    <dsp:sp modelId="{48657528-FB93-164A-892F-2BF5900F8819}">
      <dsp:nvSpPr>
        <dsp:cNvPr id="0" name=""/>
        <dsp:cNvSpPr/>
      </dsp:nvSpPr>
      <dsp:spPr>
        <a:xfrm>
          <a:off x="0" y="1907228"/>
          <a:ext cx="6245265" cy="177489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Value of lived experience</a:t>
          </a:r>
        </a:p>
      </dsp:txBody>
      <dsp:txXfrm>
        <a:off x="86643" y="1993871"/>
        <a:ext cx="6071979" cy="1601604"/>
      </dsp:txXfrm>
    </dsp:sp>
    <dsp:sp modelId="{069164C8-8EDA-0F47-892A-8ECB1E020A7F}">
      <dsp:nvSpPr>
        <dsp:cNvPr id="0" name=""/>
        <dsp:cNvSpPr/>
      </dsp:nvSpPr>
      <dsp:spPr>
        <a:xfrm>
          <a:off x="0" y="3774278"/>
          <a:ext cx="6245265" cy="177489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Researchers (like me) frequently do not know what it </a:t>
          </a:r>
          <a:r>
            <a:rPr lang="en-US" sz="3200" i="1" kern="1200"/>
            <a:t>feels</a:t>
          </a:r>
          <a:r>
            <a:rPr lang="en-US" sz="3200" kern="1200"/>
            <a:t> like to have a disease</a:t>
          </a:r>
        </a:p>
      </dsp:txBody>
      <dsp:txXfrm>
        <a:off x="86643" y="3860921"/>
        <a:ext cx="6071979" cy="16016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CF9F2-A9FA-4644-BB70-BFF21DDC58CB}">
      <dsp:nvSpPr>
        <dsp:cNvPr id="0" name=""/>
        <dsp:cNvSpPr/>
      </dsp:nvSpPr>
      <dsp:spPr>
        <a:xfrm>
          <a:off x="792895" y="1062"/>
          <a:ext cx="1995892" cy="119753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Recruiting patients and forming a RAG</a:t>
          </a:r>
        </a:p>
      </dsp:txBody>
      <dsp:txXfrm>
        <a:off x="792895" y="1062"/>
        <a:ext cx="1995892" cy="1197535"/>
      </dsp:txXfrm>
    </dsp:sp>
    <dsp:sp modelId="{3F22CB40-BD65-5548-8860-2C9F8BCE67F5}">
      <dsp:nvSpPr>
        <dsp:cNvPr id="0" name=""/>
        <dsp:cNvSpPr/>
      </dsp:nvSpPr>
      <dsp:spPr>
        <a:xfrm>
          <a:off x="2988377" y="1062"/>
          <a:ext cx="1995892" cy="1197535"/>
        </a:xfrm>
        <a:prstGeom prst="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Problem formulation and hypothesis generation</a:t>
          </a:r>
        </a:p>
      </dsp:txBody>
      <dsp:txXfrm>
        <a:off x="2988377" y="1062"/>
        <a:ext cx="1995892" cy="1197535"/>
      </dsp:txXfrm>
    </dsp:sp>
    <dsp:sp modelId="{A48FB9AD-541F-E642-ADD4-C8B1B28ED7C8}">
      <dsp:nvSpPr>
        <dsp:cNvPr id="0" name=""/>
        <dsp:cNvSpPr/>
      </dsp:nvSpPr>
      <dsp:spPr>
        <a:xfrm>
          <a:off x="5183858" y="1062"/>
          <a:ext cx="1995892" cy="1197535"/>
        </a:xfrm>
        <a:prstGeom prst="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Building trust in data storage infrastructure</a:t>
          </a:r>
        </a:p>
      </dsp:txBody>
      <dsp:txXfrm>
        <a:off x="5183858" y="1062"/>
        <a:ext cx="1995892" cy="1197535"/>
      </dsp:txXfrm>
    </dsp:sp>
    <dsp:sp modelId="{8F852EA9-7BB5-E945-A664-C59D0FE9C9C7}">
      <dsp:nvSpPr>
        <dsp:cNvPr id="0" name=""/>
        <dsp:cNvSpPr/>
      </dsp:nvSpPr>
      <dsp:spPr>
        <a:xfrm>
          <a:off x="7379340" y="1062"/>
          <a:ext cx="1995892" cy="1197535"/>
        </a:xfrm>
        <a:prstGeom prst="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Addressing concerns about big data</a:t>
          </a:r>
        </a:p>
      </dsp:txBody>
      <dsp:txXfrm>
        <a:off x="7379340" y="1062"/>
        <a:ext cx="1995892" cy="1197535"/>
      </dsp:txXfrm>
    </dsp:sp>
    <dsp:sp modelId="{3C4DFEF0-D24A-2F40-8237-1DF04B041FF5}">
      <dsp:nvSpPr>
        <dsp:cNvPr id="0" name=""/>
        <dsp:cNvSpPr/>
      </dsp:nvSpPr>
      <dsp:spPr>
        <a:xfrm>
          <a:off x="792895" y="1398187"/>
          <a:ext cx="1995892" cy="119753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Discrimination and bias in AI</a:t>
          </a:r>
        </a:p>
      </dsp:txBody>
      <dsp:txXfrm>
        <a:off x="792895" y="1398187"/>
        <a:ext cx="1995892" cy="1197535"/>
      </dsp:txXfrm>
    </dsp:sp>
    <dsp:sp modelId="{929EAED2-84BE-4645-BD2D-F7624CB402AB}">
      <dsp:nvSpPr>
        <dsp:cNvPr id="0" name=""/>
        <dsp:cNvSpPr/>
      </dsp:nvSpPr>
      <dsp:spPr>
        <a:xfrm>
          <a:off x="2988377" y="1398187"/>
          <a:ext cx="1995892" cy="1197535"/>
        </a:xfrm>
        <a:prstGeom prst="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Debunking myths about AI</a:t>
          </a:r>
        </a:p>
      </dsp:txBody>
      <dsp:txXfrm>
        <a:off x="2988377" y="1398187"/>
        <a:ext cx="1995892" cy="1197535"/>
      </dsp:txXfrm>
    </dsp:sp>
    <dsp:sp modelId="{1AECB442-22B4-2941-A7EE-23F745D296E3}">
      <dsp:nvSpPr>
        <dsp:cNvPr id="0" name=""/>
        <dsp:cNvSpPr/>
      </dsp:nvSpPr>
      <dsp:spPr>
        <a:xfrm>
          <a:off x="5183858" y="1398187"/>
          <a:ext cx="1995892" cy="1197535"/>
        </a:xfrm>
        <a:prstGeom prst="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Understanding a simplified model</a:t>
          </a:r>
        </a:p>
      </dsp:txBody>
      <dsp:txXfrm>
        <a:off x="5183858" y="1398187"/>
        <a:ext cx="1995892" cy="1197535"/>
      </dsp:txXfrm>
    </dsp:sp>
    <dsp:sp modelId="{67822260-D0FE-594B-BAC8-F458446F6396}">
      <dsp:nvSpPr>
        <dsp:cNvPr id="0" name=""/>
        <dsp:cNvSpPr/>
      </dsp:nvSpPr>
      <dsp:spPr>
        <a:xfrm>
          <a:off x="7379340" y="1398187"/>
          <a:ext cx="1995892" cy="1197535"/>
        </a:xfrm>
        <a:prstGeom prst="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Understanding AI models more broadly</a:t>
          </a:r>
        </a:p>
      </dsp:txBody>
      <dsp:txXfrm>
        <a:off x="7379340" y="1398187"/>
        <a:ext cx="1995892" cy="1197535"/>
      </dsp:txXfrm>
    </dsp:sp>
    <dsp:sp modelId="{100C77B3-FF6D-1E41-BE68-5447CBA475EC}">
      <dsp:nvSpPr>
        <dsp:cNvPr id="0" name=""/>
        <dsp:cNvSpPr/>
      </dsp:nvSpPr>
      <dsp:spPr>
        <a:xfrm>
          <a:off x="4086117" y="2795311"/>
          <a:ext cx="1995892" cy="119753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Designing interfaces with patients</a:t>
          </a:r>
        </a:p>
      </dsp:txBody>
      <dsp:txXfrm>
        <a:off x="4086117" y="2795311"/>
        <a:ext cx="1995892" cy="11975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074E7-862D-A140-A770-7775561504BE}">
      <dsp:nvSpPr>
        <dsp:cNvPr id="0" name=""/>
        <dsp:cNvSpPr/>
      </dsp:nvSpPr>
      <dsp:spPr>
        <a:xfrm>
          <a:off x="0" y="0"/>
          <a:ext cx="8938260" cy="13054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Data from hospital electronic healthcare records</a:t>
          </a:r>
        </a:p>
      </dsp:txBody>
      <dsp:txXfrm>
        <a:off x="38234" y="38234"/>
        <a:ext cx="7529629" cy="1228933"/>
      </dsp:txXfrm>
    </dsp:sp>
    <dsp:sp modelId="{DCFF7067-E535-094E-858C-14DFFFE34B57}">
      <dsp:nvSpPr>
        <dsp:cNvPr id="0" name=""/>
        <dsp:cNvSpPr/>
      </dsp:nvSpPr>
      <dsp:spPr>
        <a:xfrm>
          <a:off x="788670" y="1522968"/>
          <a:ext cx="8938260" cy="1305401"/>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EPIC (laboratory tests, diagnosis codes prescriptions)</a:t>
          </a:r>
        </a:p>
      </dsp:txBody>
      <dsp:txXfrm>
        <a:off x="826904" y="1561202"/>
        <a:ext cx="7224611" cy="1228933"/>
      </dsp:txXfrm>
    </dsp:sp>
    <dsp:sp modelId="{C979DD4F-1A96-4143-B50C-FD3346BA0B80}">
      <dsp:nvSpPr>
        <dsp:cNvPr id="0" name=""/>
        <dsp:cNvSpPr/>
      </dsp:nvSpPr>
      <dsp:spPr>
        <a:xfrm>
          <a:off x="1577340" y="3045936"/>
          <a:ext cx="8938260" cy="130540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Meditech (laboratory tests)</a:t>
          </a:r>
        </a:p>
      </dsp:txBody>
      <dsp:txXfrm>
        <a:off x="1615574" y="3084170"/>
        <a:ext cx="7224611" cy="1228933"/>
      </dsp:txXfrm>
    </dsp:sp>
    <dsp:sp modelId="{F0801DDA-EB8B-8248-ABA9-2906E0164027}">
      <dsp:nvSpPr>
        <dsp:cNvPr id="0" name=""/>
        <dsp:cNvSpPr/>
      </dsp:nvSpPr>
      <dsp:spPr>
        <a:xfrm>
          <a:off x="8089749" y="989929"/>
          <a:ext cx="848510" cy="84851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80664" y="989929"/>
        <a:ext cx="466680" cy="638504"/>
      </dsp:txXfrm>
    </dsp:sp>
    <dsp:sp modelId="{287C0F5E-A2DA-9945-9157-F0C04B919FCB}">
      <dsp:nvSpPr>
        <dsp:cNvPr id="0" name=""/>
        <dsp:cNvSpPr/>
      </dsp:nvSpPr>
      <dsp:spPr>
        <a:xfrm>
          <a:off x="8878419" y="2504195"/>
          <a:ext cx="848510" cy="848510"/>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69334" y="2504195"/>
        <a:ext cx="466680" cy="6385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228C3-FA60-4038-BA35-8E5CA6FA9498}">
      <dsp:nvSpPr>
        <dsp:cNvPr id="0" name=""/>
        <dsp:cNvSpPr/>
      </dsp:nvSpPr>
      <dsp:spPr>
        <a:xfrm>
          <a:off x="478800" y="106191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E0B971-CDA0-4307-B9A3-B3461FEA8102}">
      <dsp:nvSpPr>
        <dsp:cNvPr id="0" name=""/>
        <dsp:cNvSpPr/>
      </dsp:nvSpPr>
      <dsp:spPr>
        <a:xfrm>
          <a:off x="712800" y="129591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851CA-9764-4474-86E4-58754A97189A}">
      <dsp:nvSpPr>
        <dsp:cNvPr id="0" name=""/>
        <dsp:cNvSpPr/>
      </dsp:nvSpPr>
      <dsp:spPr>
        <a:xfrm>
          <a:off x="127800" y="250191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AI models that can be trained, run, and visualized in the Web browser, like the Teachable Machine</a:t>
          </a:r>
        </a:p>
      </dsp:txBody>
      <dsp:txXfrm>
        <a:off x="127800" y="2501919"/>
        <a:ext cx="1800000" cy="787500"/>
      </dsp:txXfrm>
    </dsp:sp>
    <dsp:sp modelId="{F0E63A24-5333-4323-841C-7B1DF29CD58E}">
      <dsp:nvSpPr>
        <dsp:cNvPr id="0" name=""/>
        <dsp:cNvSpPr/>
      </dsp:nvSpPr>
      <dsp:spPr>
        <a:xfrm>
          <a:off x="2593800" y="106191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C47CAB-3985-45BD-B05F-005C41AA9777}">
      <dsp:nvSpPr>
        <dsp:cNvPr id="0" name=""/>
        <dsp:cNvSpPr/>
      </dsp:nvSpPr>
      <dsp:spPr>
        <a:xfrm>
          <a:off x="2827800" y="1295919"/>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533A8C-8A54-4F43-BF2C-AB2C3C5B6BB5}">
      <dsp:nvSpPr>
        <dsp:cNvPr id="0" name=""/>
        <dsp:cNvSpPr/>
      </dsp:nvSpPr>
      <dsp:spPr>
        <a:xfrm>
          <a:off x="2242800" y="250191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a:t>An AI model that runs in the Web browser and uses a webcam to detect facial expressions</a:t>
          </a:r>
          <a:endParaRPr lang="en-US" sz="1100" kern="1200"/>
        </a:p>
      </dsp:txBody>
      <dsp:txXfrm>
        <a:off x="2242800" y="2501919"/>
        <a:ext cx="1800000" cy="787500"/>
      </dsp:txXfrm>
    </dsp:sp>
    <dsp:sp modelId="{476CF4BE-4874-4ACC-A1A3-020AFF3E7BC2}">
      <dsp:nvSpPr>
        <dsp:cNvPr id="0" name=""/>
        <dsp:cNvSpPr/>
      </dsp:nvSpPr>
      <dsp:spPr>
        <a:xfrm>
          <a:off x="4708800" y="106191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DC56C4-096F-4ACD-819F-9C9FA436D87D}">
      <dsp:nvSpPr>
        <dsp:cNvPr id="0" name=""/>
        <dsp:cNvSpPr/>
      </dsp:nvSpPr>
      <dsp:spPr>
        <a:xfrm>
          <a:off x="4942800" y="1295919"/>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B48BF9-A559-485B-86BC-FDC869850C52}">
      <dsp:nvSpPr>
        <dsp:cNvPr id="0" name=""/>
        <dsp:cNvSpPr/>
      </dsp:nvSpPr>
      <dsp:spPr>
        <a:xfrm>
          <a:off x="4357800" y="250191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a:t>A set of videos that demonstrate what AI can and cannot do</a:t>
          </a:r>
          <a:endParaRPr lang="en-US" sz="1100" kern="1200"/>
        </a:p>
      </dsp:txBody>
      <dsp:txXfrm>
        <a:off x="4357800" y="2501919"/>
        <a:ext cx="1800000" cy="787500"/>
      </dsp:txXfrm>
    </dsp:sp>
    <dsp:sp modelId="{DD8DCC13-54A5-44AE-8B38-BDE277A29D3B}">
      <dsp:nvSpPr>
        <dsp:cNvPr id="0" name=""/>
        <dsp:cNvSpPr/>
      </dsp:nvSpPr>
      <dsp:spPr>
        <a:xfrm>
          <a:off x="6823800" y="106191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E8743-CFA7-4D7B-90F8-7D140D58A296}">
      <dsp:nvSpPr>
        <dsp:cNvPr id="0" name=""/>
        <dsp:cNvSpPr/>
      </dsp:nvSpPr>
      <dsp:spPr>
        <a:xfrm>
          <a:off x="7057800" y="1295919"/>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678A4-7910-488F-9107-794BC1380DD8}">
      <dsp:nvSpPr>
        <dsp:cNvPr id="0" name=""/>
        <dsp:cNvSpPr/>
      </dsp:nvSpPr>
      <dsp:spPr>
        <a:xfrm>
          <a:off x="6472800" y="250191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GB" sz="1100" kern="1200"/>
            <a:t>A resource of myths about AI</a:t>
          </a:r>
          <a:endParaRPr lang="en-US" sz="1100" kern="1200"/>
        </a:p>
      </dsp:txBody>
      <dsp:txXfrm>
        <a:off x="6472800" y="2501919"/>
        <a:ext cx="1800000" cy="787500"/>
      </dsp:txXfrm>
    </dsp:sp>
    <dsp:sp modelId="{648859B5-6355-4BA4-8A32-C288060F3CF6}">
      <dsp:nvSpPr>
        <dsp:cNvPr id="0" name=""/>
        <dsp:cNvSpPr/>
      </dsp:nvSpPr>
      <dsp:spPr>
        <a:xfrm>
          <a:off x="8938800" y="106191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EE1D62-698B-4D04-89E3-7859732EA139}">
      <dsp:nvSpPr>
        <dsp:cNvPr id="0" name=""/>
        <dsp:cNvSpPr/>
      </dsp:nvSpPr>
      <dsp:spPr>
        <a:xfrm>
          <a:off x="9172800" y="1295919"/>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41EBCA-B5EE-4133-8835-F9D011BEE55C}">
      <dsp:nvSpPr>
        <dsp:cNvPr id="0" name=""/>
        <dsp:cNvSpPr/>
      </dsp:nvSpPr>
      <dsp:spPr>
        <a:xfrm>
          <a:off x="8587800" y="2501919"/>
          <a:ext cx="1800000" cy="78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endParaRPr lang="en-GB" sz="1100" kern="1200" dirty="0"/>
        </a:p>
        <a:p>
          <a:pPr marL="0" lvl="0" indent="0" algn="ctr" defTabSz="488950">
            <a:lnSpc>
              <a:spcPct val="90000"/>
            </a:lnSpc>
            <a:spcBef>
              <a:spcPct val="0"/>
            </a:spcBef>
            <a:spcAft>
              <a:spcPct val="35000"/>
            </a:spcAft>
            <a:buNone/>
          </a:pPr>
          <a:r>
            <a:rPr lang="en-GB" sz="1100" kern="1200" dirty="0">
              <a:hlinkClick xmlns:r="http://schemas.openxmlformats.org/officeDocument/2006/relationships" r:id="rId11"/>
            </a:rPr>
            <a:t>https://github.com/neelsoumya/ai_outreach</a:t>
          </a:r>
          <a:endParaRPr lang="en-US" sz="1100" kern="1200" dirty="0"/>
        </a:p>
      </dsp:txBody>
      <dsp:txXfrm>
        <a:off x="8587800" y="2501919"/>
        <a:ext cx="1800000" cy="7875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E2149-8F7E-B742-99A0-15EE641EE926}">
      <dsp:nvSpPr>
        <dsp:cNvPr id="0" name=""/>
        <dsp:cNvSpPr/>
      </dsp:nvSpPr>
      <dsp:spPr>
        <a:xfrm>
          <a:off x="0" y="486038"/>
          <a:ext cx="6245265" cy="14987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At this stage, we also communicated to the patients a number of caveats. Lithium is an effective medication for managing bipolar disorder and the chances of patients developing renal complications is quite small.</a:t>
          </a:r>
        </a:p>
      </dsp:txBody>
      <dsp:txXfrm>
        <a:off x="73164" y="559202"/>
        <a:ext cx="6098937" cy="1352442"/>
      </dsp:txXfrm>
    </dsp:sp>
    <dsp:sp modelId="{86DF654A-7F5A-4D40-AD35-7F2D6D610AAE}">
      <dsp:nvSpPr>
        <dsp:cNvPr id="0" name=""/>
        <dsp:cNvSpPr/>
      </dsp:nvSpPr>
      <dsp:spPr>
        <a:xfrm>
          <a:off x="0" y="2045288"/>
          <a:ext cx="6245265" cy="149877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The benefit of discontinuing lithium should be carefully weighed against the risk of relapse of the psychiatric disorder, as has been documented in case studies and suggested in meta-analysis studies. </a:t>
          </a:r>
        </a:p>
      </dsp:txBody>
      <dsp:txXfrm>
        <a:off x="73164" y="2118452"/>
        <a:ext cx="6098937" cy="1352442"/>
      </dsp:txXfrm>
    </dsp:sp>
    <dsp:sp modelId="{AC10E53E-5A16-8E40-953D-FD87DA5B776F}">
      <dsp:nvSpPr>
        <dsp:cNvPr id="0" name=""/>
        <dsp:cNvSpPr/>
      </dsp:nvSpPr>
      <dsp:spPr>
        <a:xfrm>
          <a:off x="0" y="3604538"/>
          <a:ext cx="6245265" cy="149877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Our work may lead to randomized controlled trials to test the hypothesis that discontinuing lithium may help recover kidney function in patients with bipolar disorder.</a:t>
          </a:r>
        </a:p>
      </dsp:txBody>
      <dsp:txXfrm>
        <a:off x="73164" y="3677702"/>
        <a:ext cx="6098937" cy="13524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4267B-836D-E541-921A-7FF8378DDF29}">
      <dsp:nvSpPr>
        <dsp:cNvPr id="0" name=""/>
        <dsp:cNvSpPr/>
      </dsp:nvSpPr>
      <dsp:spPr>
        <a:xfrm>
          <a:off x="0" y="153896"/>
          <a:ext cx="6900512" cy="126820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Patients and carers have important research ideas about how best to improve quality of life, manage symptoms, offer existing treatments, or develop new interventions. </a:t>
          </a:r>
        </a:p>
      </dsp:txBody>
      <dsp:txXfrm>
        <a:off x="61909" y="215805"/>
        <a:ext cx="6776694" cy="1144388"/>
      </dsp:txXfrm>
    </dsp:sp>
    <dsp:sp modelId="{C0CB41CE-EA36-0B44-9305-B4364A2593EF}">
      <dsp:nvSpPr>
        <dsp:cNvPr id="0" name=""/>
        <dsp:cNvSpPr/>
      </dsp:nvSpPr>
      <dsp:spPr>
        <a:xfrm>
          <a:off x="0" y="1473943"/>
          <a:ext cx="6900512" cy="1268206"/>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Often these ideas differ from those prioritized by academia or the pharmaceutical industry. Here is why two members got involved in research in our group:</a:t>
          </a:r>
        </a:p>
      </dsp:txBody>
      <dsp:txXfrm>
        <a:off x="61909" y="1535852"/>
        <a:ext cx="6776694" cy="1144388"/>
      </dsp:txXfrm>
    </dsp:sp>
    <dsp:sp modelId="{9C2A9436-80EC-2E4F-9935-CF25B0061CA7}">
      <dsp:nvSpPr>
        <dsp:cNvPr id="0" name=""/>
        <dsp:cNvSpPr/>
      </dsp:nvSpPr>
      <dsp:spPr>
        <a:xfrm>
          <a:off x="0" y="2793990"/>
          <a:ext cx="6900512" cy="1268206"/>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t>
          </a:r>
          <a:r>
            <a:rPr lang="en-US" sz="1800" i="1" kern="1200"/>
            <a:t>I decided to join the group to help make a difference using my experience with a mental health condition, in my case being diagnosed with bipolar in 2003. To offer and share ideas and tips in what helps me and also share my experience to help research in the future.</a:t>
          </a:r>
          <a:r>
            <a:rPr lang="en-US" sz="1800" kern="1200"/>
            <a:t>"</a:t>
          </a:r>
        </a:p>
      </dsp:txBody>
      <dsp:txXfrm>
        <a:off x="61909" y="2855899"/>
        <a:ext cx="6776694" cy="1144388"/>
      </dsp:txXfrm>
    </dsp:sp>
    <dsp:sp modelId="{F742539D-DDEF-6348-838D-087CED9A4731}">
      <dsp:nvSpPr>
        <dsp:cNvPr id="0" name=""/>
        <dsp:cNvSpPr/>
      </dsp:nvSpPr>
      <dsp:spPr>
        <a:xfrm>
          <a:off x="0" y="4114037"/>
          <a:ext cx="6900512" cy="1268206"/>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t>
          </a:r>
          <a:r>
            <a:rPr lang="en-US" sz="1800" i="1" kern="1200"/>
            <a:t>I was excited when I saw the invitation to join this group. Using more extensive data can potentially answer many vital questions that an 8-week drug trial simply cannot. As a service user I was keen to see how we can be involved.</a:t>
          </a:r>
          <a:r>
            <a:rPr lang="en-US" sz="1800" kern="1200"/>
            <a:t>”</a:t>
          </a:r>
        </a:p>
      </dsp:txBody>
      <dsp:txXfrm>
        <a:off x="61909" y="4175946"/>
        <a:ext cx="6776694" cy="114438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8A183-5905-5042-A524-047B42409A6E}"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457F46-9E98-9E4F-BBCC-15C51984528D}" type="slidenum">
              <a:rPr lang="en-US" smtClean="0"/>
              <a:t>‹#›</a:t>
            </a:fld>
            <a:endParaRPr lang="en-US"/>
          </a:p>
        </p:txBody>
      </p:sp>
    </p:spTree>
    <p:extLst>
      <p:ext uri="{BB962C8B-B14F-4D97-AF65-F5344CB8AC3E}">
        <p14:creationId xmlns:p14="http://schemas.microsoft.com/office/powerpoint/2010/main" val="3762978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German_language"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en.wikipedia.org/wiki/Chess_engine" TargetMode="External"/><Relationship Id="rId5" Type="http://schemas.openxmlformats.org/officeDocument/2006/relationships/hyperlink" Target="https://en.wikipedia.org/wiki/Chess" TargetMode="External"/><Relationship Id="rId4" Type="http://schemas.openxmlformats.org/officeDocument/2006/relationships/hyperlink" Target="https://en.wikipedia.org/wiki/Hungarian_languag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Incredibly hard to do. We had lots of specialists who were cross trained</a:t>
            </a:r>
          </a:p>
        </p:txBody>
      </p:sp>
      <p:sp>
        <p:nvSpPr>
          <p:cNvPr id="4" name="Slide Number Placeholder 3"/>
          <p:cNvSpPr>
            <a:spLocks noGrp="1"/>
          </p:cNvSpPr>
          <p:nvPr>
            <p:ph type="sldNum" sz="quarter" idx="5"/>
          </p:nvPr>
        </p:nvSpPr>
        <p:spPr/>
        <p:txBody>
          <a:bodyPr/>
          <a:lstStyle/>
          <a:p>
            <a:fld id="{BF457F46-9E98-9E4F-BBCC-15C51984528D}" type="slidenum">
              <a:rPr lang="en-US" smtClean="0"/>
              <a:t>28</a:t>
            </a:fld>
            <a:endParaRPr lang="en-US"/>
          </a:p>
        </p:txBody>
      </p:sp>
    </p:spTree>
    <p:extLst>
      <p:ext uri="{BB962C8B-B14F-4D97-AF65-F5344CB8AC3E}">
        <p14:creationId xmlns:p14="http://schemas.microsoft.com/office/powerpoint/2010/main" val="1196816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0c4c245c6f_0_17:notes"/>
          <p:cNvSpPr txBox="1">
            <a:spLocks noGrp="1"/>
          </p:cNvSpPr>
          <p:nvPr>
            <p:ph type="body" idx="1"/>
          </p:nvPr>
        </p:nvSpPr>
        <p:spPr>
          <a:xfrm>
            <a:off x="1202168" y="4784216"/>
            <a:ext cx="5370000" cy="3862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In industry people </a:t>
            </a:r>
            <a:r>
              <a:rPr lang="en-US"/>
              <a:t>work together</a:t>
            </a:r>
            <a:endParaRPr dirty="0"/>
          </a:p>
        </p:txBody>
      </p:sp>
      <p:sp>
        <p:nvSpPr>
          <p:cNvPr id="145" name="Google Shape;145;g10c4c245c6f_0_17:notes"/>
          <p:cNvSpPr>
            <a:spLocks noGrp="1" noRot="1" noChangeAspect="1"/>
          </p:cNvSpPr>
          <p:nvPr>
            <p:ph type="sldImg" idx="2"/>
          </p:nvPr>
        </p:nvSpPr>
        <p:spPr>
          <a:xfrm>
            <a:off x="792163" y="963613"/>
            <a:ext cx="6183312" cy="34782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805704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0c4c245c6f_0_9:notes"/>
          <p:cNvSpPr txBox="1">
            <a:spLocks noGrp="1"/>
          </p:cNvSpPr>
          <p:nvPr>
            <p:ph type="body" idx="1"/>
          </p:nvPr>
        </p:nvSpPr>
        <p:spPr>
          <a:xfrm>
            <a:off x="1202168" y="4784216"/>
            <a:ext cx="5370000" cy="3862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a:t>forecasting and simulators linked to commercial data from companies</a:t>
            </a:r>
            <a:endParaRPr/>
          </a:p>
        </p:txBody>
      </p:sp>
      <p:sp>
        <p:nvSpPr>
          <p:cNvPr id="137" name="Google Shape;137;g10c4c245c6f_0_9:notes"/>
          <p:cNvSpPr>
            <a:spLocks noGrp="1" noRot="1" noChangeAspect="1"/>
          </p:cNvSpPr>
          <p:nvPr>
            <p:ph type="sldImg" idx="2"/>
          </p:nvPr>
        </p:nvSpPr>
        <p:spPr>
          <a:xfrm>
            <a:off x="792163" y="963613"/>
            <a:ext cx="6183312" cy="34782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85651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57F46-9E98-9E4F-BBCC-15C51984528D}" type="slidenum">
              <a:rPr lang="en-US" smtClean="0"/>
              <a:t>34</a:t>
            </a:fld>
            <a:endParaRPr lang="en-US"/>
          </a:p>
        </p:txBody>
      </p:sp>
    </p:spTree>
    <p:extLst>
      <p:ext uri="{BB962C8B-B14F-4D97-AF65-F5344CB8AC3E}">
        <p14:creationId xmlns:p14="http://schemas.microsoft.com/office/powerpoint/2010/main" val="76586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0c5a4c8660_0_9:notes"/>
          <p:cNvSpPr txBox="1">
            <a:spLocks noGrp="1"/>
          </p:cNvSpPr>
          <p:nvPr>
            <p:ph type="body" idx="1"/>
          </p:nvPr>
        </p:nvSpPr>
        <p:spPr>
          <a:xfrm>
            <a:off x="1201737" y="4784725"/>
            <a:ext cx="5372100" cy="38625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65" name="Google Shape;165;g10c5a4c8660_0_9:notes"/>
          <p:cNvSpPr>
            <a:spLocks noGrp="1" noRot="1" noChangeAspect="1"/>
          </p:cNvSpPr>
          <p:nvPr>
            <p:ph type="sldImg" idx="2"/>
          </p:nvPr>
        </p:nvSpPr>
        <p:spPr>
          <a:xfrm>
            <a:off x="792163" y="965200"/>
            <a:ext cx="6184900" cy="3479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773162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E3191"/>
                </a:solidFill>
                <a:effectLst/>
                <a:latin typeface="Arial" panose="020B0604020202020204" pitchFamily="34" charset="0"/>
              </a:rPr>
              <a:t>In 1673, the Jesuit polymath, Athanasius Kircher, invented the </a:t>
            </a:r>
            <a:r>
              <a:rPr lang="en-GB" b="0" i="1" dirty="0" err="1">
                <a:solidFill>
                  <a:srgbClr val="2E3191"/>
                </a:solidFill>
                <a:effectLst/>
                <a:latin typeface="Arial" panose="020B0604020202020204" pitchFamily="34" charset="0"/>
              </a:rPr>
              <a:t>statua</a:t>
            </a:r>
            <a:r>
              <a:rPr lang="en-GB" b="0" i="1" dirty="0">
                <a:solidFill>
                  <a:srgbClr val="2E3191"/>
                </a:solidFill>
                <a:effectLst/>
                <a:latin typeface="Arial" panose="020B0604020202020204" pitchFamily="34" charset="0"/>
              </a:rPr>
              <a:t> </a:t>
            </a:r>
            <a:r>
              <a:rPr lang="en-GB" b="0" i="1" dirty="0" err="1">
                <a:solidFill>
                  <a:srgbClr val="2E3191"/>
                </a:solidFill>
                <a:effectLst/>
                <a:latin typeface="Arial" panose="020B0604020202020204" pitchFamily="34" charset="0"/>
              </a:rPr>
              <a:t>citofonica</a:t>
            </a:r>
            <a:r>
              <a:rPr lang="en-GB" b="0" i="0" dirty="0">
                <a:solidFill>
                  <a:srgbClr val="2E3191"/>
                </a:solidFill>
                <a:effectLst/>
                <a:latin typeface="Arial" panose="020B0604020202020204" pitchFamily="34" charset="0"/>
              </a:rPr>
              <a:t> – the ‘talking statue.’ K</a:t>
            </a:r>
            <a:endParaRPr lang="en-US" dirty="0"/>
          </a:p>
        </p:txBody>
      </p:sp>
      <p:sp>
        <p:nvSpPr>
          <p:cNvPr id="4" name="Slide Number Placeholder 3"/>
          <p:cNvSpPr>
            <a:spLocks noGrp="1"/>
          </p:cNvSpPr>
          <p:nvPr>
            <p:ph type="sldNum" sz="quarter" idx="5"/>
          </p:nvPr>
        </p:nvSpPr>
        <p:spPr/>
        <p:txBody>
          <a:bodyPr/>
          <a:lstStyle/>
          <a:p>
            <a:fld id="{BF457F46-9E98-9E4F-BBCC-15C51984528D}" type="slidenum">
              <a:rPr lang="en-US" smtClean="0"/>
              <a:t>49</a:t>
            </a:fld>
            <a:endParaRPr lang="en-US"/>
          </a:p>
        </p:txBody>
      </p:sp>
    </p:spTree>
    <p:extLst>
      <p:ext uri="{BB962C8B-B14F-4D97-AF65-F5344CB8AC3E}">
        <p14:creationId xmlns:p14="http://schemas.microsoft.com/office/powerpoint/2010/main" val="4097168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EAECF0"/>
                </a:solidFill>
                <a:effectLst/>
                <a:latin typeface="Arial" panose="020B0604020202020204" pitchFamily="34" charset="0"/>
              </a:rPr>
              <a:t>Automaton Chess Player</a:t>
            </a:r>
            <a:r>
              <a:rPr lang="en-GB" b="0" i="0" dirty="0">
                <a:solidFill>
                  <a:srgbClr val="EAECF0"/>
                </a:solidFill>
                <a:effectLst/>
                <a:latin typeface="Arial" panose="020B0604020202020204" pitchFamily="34" charset="0"/>
              </a:rPr>
              <a:t> (</a:t>
            </a:r>
            <a:r>
              <a:rPr lang="en-GB" b="0" i="0" u="none" strike="noStrike" dirty="0">
                <a:effectLst/>
                <a:latin typeface="Arial" panose="020B0604020202020204" pitchFamily="34" charset="0"/>
                <a:hlinkClick r:id="rId3" tooltip="German language"/>
              </a:rPr>
              <a:t>German</a:t>
            </a:r>
            <a:r>
              <a:rPr lang="en-GB" b="0" i="0" dirty="0">
                <a:solidFill>
                  <a:srgbClr val="EAECF0"/>
                </a:solidFill>
                <a:effectLst/>
                <a:latin typeface="Arial" panose="020B0604020202020204" pitchFamily="34" charset="0"/>
              </a:rPr>
              <a:t>: </a:t>
            </a:r>
            <a:r>
              <a:rPr lang="en-GB" b="0" i="1" dirty="0" err="1">
                <a:solidFill>
                  <a:srgbClr val="EAECF0"/>
                </a:solidFill>
                <a:effectLst/>
                <a:latin typeface="Arial" panose="020B0604020202020204" pitchFamily="34" charset="0"/>
              </a:rPr>
              <a:t>Schachtürke</a:t>
            </a:r>
            <a:r>
              <a:rPr lang="en-GB" b="0" i="0" dirty="0">
                <a:solidFill>
                  <a:srgbClr val="EAECF0"/>
                </a:solidFill>
                <a:effectLst/>
                <a:latin typeface="Arial" panose="020B0604020202020204" pitchFamily="34" charset="0"/>
              </a:rPr>
              <a:t>, </a:t>
            </a:r>
            <a:r>
              <a:rPr lang="en-GB" dirty="0"/>
              <a:t>lit.</a:t>
            </a:r>
            <a:r>
              <a:rPr lang="en-GB" b="0" i="0" dirty="0">
                <a:solidFill>
                  <a:srgbClr val="EAECF0"/>
                </a:solidFill>
                <a:effectLst/>
                <a:latin typeface="Arial" panose="020B0604020202020204" pitchFamily="34" charset="0"/>
              </a:rPr>
              <a:t> 'chess Turk'; </a:t>
            </a:r>
            <a:r>
              <a:rPr lang="en-GB" b="0" i="0" u="none" strike="noStrike" dirty="0">
                <a:effectLst/>
                <a:latin typeface="Arial" panose="020B0604020202020204" pitchFamily="34" charset="0"/>
                <a:hlinkClick r:id="rId4" tooltip="Hungarian language"/>
              </a:rPr>
              <a:t>Hungarian</a:t>
            </a:r>
            <a:r>
              <a:rPr lang="en-GB" b="0" i="0" dirty="0">
                <a:solidFill>
                  <a:srgbClr val="EAECF0"/>
                </a:solidFill>
                <a:effectLst/>
                <a:latin typeface="Arial" panose="020B0604020202020204" pitchFamily="34" charset="0"/>
              </a:rPr>
              <a:t>: </a:t>
            </a:r>
            <a:r>
              <a:rPr lang="en-GB" b="0" i="1" dirty="0">
                <a:solidFill>
                  <a:srgbClr val="EAECF0"/>
                </a:solidFill>
                <a:effectLst/>
                <a:latin typeface="Arial" panose="020B0604020202020204" pitchFamily="34" charset="0"/>
              </a:rPr>
              <a:t>A </a:t>
            </a:r>
            <a:r>
              <a:rPr lang="en-GB" b="0" i="1" dirty="0" err="1">
                <a:solidFill>
                  <a:srgbClr val="EAECF0"/>
                </a:solidFill>
                <a:effectLst/>
                <a:latin typeface="Arial" panose="020B0604020202020204" pitchFamily="34" charset="0"/>
              </a:rPr>
              <a:t>Török</a:t>
            </a:r>
            <a:r>
              <a:rPr lang="en-GB" b="0" i="0" dirty="0">
                <a:solidFill>
                  <a:srgbClr val="EAECF0"/>
                </a:solidFill>
                <a:effectLst/>
                <a:latin typeface="Arial" panose="020B0604020202020204" pitchFamily="34" charset="0"/>
              </a:rPr>
              <a:t>), or simply </a:t>
            </a:r>
            <a:r>
              <a:rPr lang="en-GB" b="1" i="0" dirty="0">
                <a:solidFill>
                  <a:srgbClr val="EAECF0"/>
                </a:solidFill>
                <a:effectLst/>
                <a:latin typeface="Arial" panose="020B0604020202020204" pitchFamily="34" charset="0"/>
              </a:rPr>
              <a:t>The Turk</a:t>
            </a:r>
            <a:r>
              <a:rPr lang="en-GB" b="0" i="0" dirty="0">
                <a:solidFill>
                  <a:srgbClr val="EAECF0"/>
                </a:solidFill>
                <a:effectLst/>
                <a:latin typeface="Arial" panose="020B0604020202020204" pitchFamily="34" charset="0"/>
              </a:rPr>
              <a:t>, was a fraudulent </a:t>
            </a:r>
            <a:r>
              <a:rPr lang="en-GB" b="0" i="0" u="none" strike="noStrike" dirty="0">
                <a:effectLst/>
                <a:latin typeface="Arial" panose="020B0604020202020204" pitchFamily="34" charset="0"/>
                <a:hlinkClick r:id="rId5" tooltip="Chess"/>
              </a:rPr>
              <a:t>chess</a:t>
            </a:r>
            <a:r>
              <a:rPr lang="en-GB" b="0" i="0" dirty="0">
                <a:solidFill>
                  <a:srgbClr val="EAECF0"/>
                </a:solidFill>
                <a:effectLst/>
                <a:latin typeface="Arial" panose="020B0604020202020204" pitchFamily="34" charset="0"/>
              </a:rPr>
              <a:t>-playing </a:t>
            </a:r>
            <a:r>
              <a:rPr lang="en-GB" b="0" i="0" u="none" strike="noStrike" dirty="0">
                <a:effectLst/>
                <a:latin typeface="Arial" panose="020B0604020202020204" pitchFamily="34" charset="0"/>
                <a:hlinkClick r:id="rId6" tooltip="Chess engine"/>
              </a:rPr>
              <a:t>machine</a:t>
            </a:r>
            <a:r>
              <a:rPr lang="en-GB" b="0" i="0" dirty="0">
                <a:solidFill>
                  <a:srgbClr val="EAECF0"/>
                </a:solidFill>
                <a:effectLst/>
                <a:latin typeface="Arial" panose="020B0604020202020204" pitchFamily="34" charset="0"/>
              </a:rPr>
              <a:t> constructed in 1770, which </a:t>
            </a:r>
            <a:r>
              <a:rPr lang="en-GB" b="0" i="0" dirty="0" err="1">
                <a:solidFill>
                  <a:srgbClr val="EAECF0"/>
                </a:solidFill>
                <a:effectLst/>
                <a:latin typeface="Arial" panose="020B0604020202020204" pitchFamily="34" charset="0"/>
              </a:rPr>
              <a:t>appea</a:t>
            </a:r>
            <a:endParaRPr lang="en-US" dirty="0"/>
          </a:p>
        </p:txBody>
      </p:sp>
      <p:sp>
        <p:nvSpPr>
          <p:cNvPr id="4" name="Slide Number Placeholder 3"/>
          <p:cNvSpPr>
            <a:spLocks noGrp="1"/>
          </p:cNvSpPr>
          <p:nvPr>
            <p:ph type="sldNum" sz="quarter" idx="5"/>
          </p:nvPr>
        </p:nvSpPr>
        <p:spPr/>
        <p:txBody>
          <a:bodyPr/>
          <a:lstStyle/>
          <a:p>
            <a:fld id="{BF457F46-9E98-9E4F-BBCC-15C51984528D}" type="slidenum">
              <a:rPr lang="en-US" smtClean="0"/>
              <a:t>50</a:t>
            </a:fld>
            <a:endParaRPr lang="en-US"/>
          </a:p>
        </p:txBody>
      </p:sp>
    </p:spTree>
    <p:extLst>
      <p:ext uri="{BB962C8B-B14F-4D97-AF65-F5344CB8AC3E}">
        <p14:creationId xmlns:p14="http://schemas.microsoft.com/office/powerpoint/2010/main" val="1766973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1:notes"/>
          <p:cNvSpPr txBox="1">
            <a:spLocks noGrp="1"/>
          </p:cNvSpPr>
          <p:nvPr>
            <p:ph type="body" idx="1"/>
          </p:nvPr>
        </p:nvSpPr>
        <p:spPr>
          <a:xfrm>
            <a:off x="1201737" y="4784725"/>
            <a:ext cx="5372100" cy="3862387"/>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95" name="Google Shape;95;p11:notes"/>
          <p:cNvSpPr>
            <a:spLocks noGrp="1" noRot="1" noChangeAspect="1"/>
          </p:cNvSpPr>
          <p:nvPr>
            <p:ph type="sldImg" idx="2"/>
          </p:nvPr>
        </p:nvSpPr>
        <p:spPr>
          <a:xfrm>
            <a:off x="792163" y="965200"/>
            <a:ext cx="6184900" cy="34798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438064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f785487e1_0_0:notes"/>
          <p:cNvSpPr txBox="1">
            <a:spLocks noGrp="1"/>
          </p:cNvSpPr>
          <p:nvPr>
            <p:ph type="body" idx="1"/>
          </p:nvPr>
        </p:nvSpPr>
        <p:spPr>
          <a:xfrm>
            <a:off x="1202168" y="4784216"/>
            <a:ext cx="5370000" cy="3862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11" name="Google Shape;111;g7f785487e1_0_0:notes"/>
          <p:cNvSpPr>
            <a:spLocks noGrp="1" noRot="1" noChangeAspect="1"/>
          </p:cNvSpPr>
          <p:nvPr>
            <p:ph type="sldImg" idx="2"/>
          </p:nvPr>
        </p:nvSpPr>
        <p:spPr>
          <a:xfrm>
            <a:off x="792163" y="963613"/>
            <a:ext cx="6183312" cy="34782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555478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f785487e1_0_4:notes"/>
          <p:cNvSpPr txBox="1">
            <a:spLocks noGrp="1"/>
          </p:cNvSpPr>
          <p:nvPr>
            <p:ph type="body" idx="1"/>
          </p:nvPr>
        </p:nvSpPr>
        <p:spPr>
          <a:xfrm>
            <a:off x="1202168" y="4784216"/>
            <a:ext cx="5370000" cy="3862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17" name="Google Shape;117;g7f785487e1_0_4:notes"/>
          <p:cNvSpPr>
            <a:spLocks noGrp="1" noRot="1" noChangeAspect="1"/>
          </p:cNvSpPr>
          <p:nvPr>
            <p:ph type="sldImg" idx="2"/>
          </p:nvPr>
        </p:nvSpPr>
        <p:spPr>
          <a:xfrm>
            <a:off x="792163" y="963613"/>
            <a:ext cx="6183312" cy="34782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24323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0c4c245c6f_0_0:notes"/>
          <p:cNvSpPr txBox="1">
            <a:spLocks noGrp="1"/>
          </p:cNvSpPr>
          <p:nvPr>
            <p:ph type="body" idx="1"/>
          </p:nvPr>
        </p:nvSpPr>
        <p:spPr>
          <a:xfrm>
            <a:off x="1202168" y="4784216"/>
            <a:ext cx="5370000" cy="3862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a:p>
        </p:txBody>
      </p:sp>
      <p:sp>
        <p:nvSpPr>
          <p:cNvPr id="128" name="Google Shape;128;g10c4c245c6f_0_0:notes"/>
          <p:cNvSpPr>
            <a:spLocks noGrp="1" noRot="1" noChangeAspect="1"/>
          </p:cNvSpPr>
          <p:nvPr>
            <p:ph type="sldImg" idx="2"/>
          </p:nvPr>
        </p:nvSpPr>
        <p:spPr>
          <a:xfrm>
            <a:off x="792163" y="963613"/>
            <a:ext cx="6183312" cy="34782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112714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CDE65-87BA-F9ED-D757-44E6F01FE7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A3A4107-4BAA-6B05-A871-FD281074AE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41D3ABD-236B-E244-82CD-506B350F9C34}"/>
              </a:ext>
            </a:extLst>
          </p:cNvPr>
          <p:cNvSpPr>
            <a:spLocks noGrp="1"/>
          </p:cNvSpPr>
          <p:nvPr>
            <p:ph type="dt" sz="half" idx="10"/>
          </p:nvPr>
        </p:nvSpPr>
        <p:spPr/>
        <p:txBody>
          <a:bodyPr/>
          <a:lstStyle/>
          <a:p>
            <a:fld id="{0F40C55B-606D-A443-9CAD-31343239AFAC}" type="datetimeFigureOut">
              <a:rPr lang="en-US" smtClean="0"/>
              <a:t>11/6/24</a:t>
            </a:fld>
            <a:endParaRPr lang="en-US"/>
          </a:p>
        </p:txBody>
      </p:sp>
      <p:sp>
        <p:nvSpPr>
          <p:cNvPr id="5" name="Footer Placeholder 4">
            <a:extLst>
              <a:ext uri="{FF2B5EF4-FFF2-40B4-BE49-F238E27FC236}">
                <a16:creationId xmlns:a16="http://schemas.microsoft.com/office/drawing/2014/main" id="{DFE49C61-D314-8C27-D3CF-A398AE0E6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E2291-740F-21E2-BA6F-279F36027E58}"/>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606917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518B-D4A8-2896-6E08-AA6F0A1EE0E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8117F58-F6ED-5C95-278D-79BDEB6C036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A997010-3DAF-70FE-15E4-BEE6C4FCD77F}"/>
              </a:ext>
            </a:extLst>
          </p:cNvPr>
          <p:cNvSpPr>
            <a:spLocks noGrp="1"/>
          </p:cNvSpPr>
          <p:nvPr>
            <p:ph type="dt" sz="half" idx="10"/>
          </p:nvPr>
        </p:nvSpPr>
        <p:spPr/>
        <p:txBody>
          <a:bodyPr/>
          <a:lstStyle/>
          <a:p>
            <a:fld id="{0F40C55B-606D-A443-9CAD-31343239AFAC}" type="datetimeFigureOut">
              <a:rPr lang="en-US" smtClean="0"/>
              <a:t>11/6/24</a:t>
            </a:fld>
            <a:endParaRPr lang="en-US"/>
          </a:p>
        </p:txBody>
      </p:sp>
      <p:sp>
        <p:nvSpPr>
          <p:cNvPr id="5" name="Footer Placeholder 4">
            <a:extLst>
              <a:ext uri="{FF2B5EF4-FFF2-40B4-BE49-F238E27FC236}">
                <a16:creationId xmlns:a16="http://schemas.microsoft.com/office/drawing/2014/main" id="{1A826582-A449-95B6-719F-9AD6E8DCD3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8838E-F263-3984-A22B-772C0BAADB3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159377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3B9083-84D4-EE38-EF3D-187F839DED5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C9AD97-209D-A315-02CB-E422CFC1F88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498875-FC0C-A18B-9AE0-63CDD358699F}"/>
              </a:ext>
            </a:extLst>
          </p:cNvPr>
          <p:cNvSpPr>
            <a:spLocks noGrp="1"/>
          </p:cNvSpPr>
          <p:nvPr>
            <p:ph type="dt" sz="half" idx="10"/>
          </p:nvPr>
        </p:nvSpPr>
        <p:spPr/>
        <p:txBody>
          <a:bodyPr/>
          <a:lstStyle/>
          <a:p>
            <a:fld id="{0F40C55B-606D-A443-9CAD-31343239AFAC}" type="datetimeFigureOut">
              <a:rPr lang="en-US" smtClean="0"/>
              <a:t>11/6/24</a:t>
            </a:fld>
            <a:endParaRPr lang="en-US"/>
          </a:p>
        </p:txBody>
      </p:sp>
      <p:sp>
        <p:nvSpPr>
          <p:cNvPr id="5" name="Footer Placeholder 4">
            <a:extLst>
              <a:ext uri="{FF2B5EF4-FFF2-40B4-BE49-F238E27FC236}">
                <a16:creationId xmlns:a16="http://schemas.microsoft.com/office/drawing/2014/main" id="{2ADFE2C6-E963-3000-6D2F-D3DB22A7B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DB3603-98DB-16A8-F773-AA087071E238}"/>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2576098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D4BD3-B7BF-3ED0-2136-D069012BC60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4FB7AD-F9E5-246F-1324-5B1B5B10997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7CC49A-738D-4F86-245B-6CE51C2C304E}"/>
              </a:ext>
            </a:extLst>
          </p:cNvPr>
          <p:cNvSpPr>
            <a:spLocks noGrp="1"/>
          </p:cNvSpPr>
          <p:nvPr>
            <p:ph type="dt" sz="half" idx="10"/>
          </p:nvPr>
        </p:nvSpPr>
        <p:spPr/>
        <p:txBody>
          <a:bodyPr/>
          <a:lstStyle/>
          <a:p>
            <a:fld id="{0F40C55B-606D-A443-9CAD-31343239AFAC}" type="datetimeFigureOut">
              <a:rPr lang="en-US" smtClean="0"/>
              <a:t>11/6/24</a:t>
            </a:fld>
            <a:endParaRPr lang="en-US"/>
          </a:p>
        </p:txBody>
      </p:sp>
      <p:sp>
        <p:nvSpPr>
          <p:cNvPr id="5" name="Footer Placeholder 4">
            <a:extLst>
              <a:ext uri="{FF2B5EF4-FFF2-40B4-BE49-F238E27FC236}">
                <a16:creationId xmlns:a16="http://schemas.microsoft.com/office/drawing/2014/main" id="{462364F3-C769-05D2-73AF-FC6CCF183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18273-E446-4476-D980-0B2FF8BCD4CE}"/>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223238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4FEC-296C-1927-457B-7BF6261A1C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6ABAE9F-0D89-7365-2612-070A268EC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C5B5832-199E-4FF4-1DD3-AC8D07ADE45C}"/>
              </a:ext>
            </a:extLst>
          </p:cNvPr>
          <p:cNvSpPr>
            <a:spLocks noGrp="1"/>
          </p:cNvSpPr>
          <p:nvPr>
            <p:ph type="dt" sz="half" idx="10"/>
          </p:nvPr>
        </p:nvSpPr>
        <p:spPr/>
        <p:txBody>
          <a:bodyPr/>
          <a:lstStyle/>
          <a:p>
            <a:fld id="{0F40C55B-606D-A443-9CAD-31343239AFAC}" type="datetimeFigureOut">
              <a:rPr lang="en-US" smtClean="0"/>
              <a:t>11/6/24</a:t>
            </a:fld>
            <a:endParaRPr lang="en-US"/>
          </a:p>
        </p:txBody>
      </p:sp>
      <p:sp>
        <p:nvSpPr>
          <p:cNvPr id="5" name="Footer Placeholder 4">
            <a:extLst>
              <a:ext uri="{FF2B5EF4-FFF2-40B4-BE49-F238E27FC236}">
                <a16:creationId xmlns:a16="http://schemas.microsoft.com/office/drawing/2014/main" id="{AAFEE818-BC18-3375-411A-9EE94A1D28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C0FC9F-4E5E-D429-414E-1E3D1E784F8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153723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648F-2284-7D58-F0E9-5F4BB626BCC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155C9FC-F81C-6FBE-AACE-56187FD926E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B0A9AD-929E-EC93-21EB-05EA841488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7D232EF-8D44-169A-793D-CEF025A819F3}"/>
              </a:ext>
            </a:extLst>
          </p:cNvPr>
          <p:cNvSpPr>
            <a:spLocks noGrp="1"/>
          </p:cNvSpPr>
          <p:nvPr>
            <p:ph type="dt" sz="half" idx="10"/>
          </p:nvPr>
        </p:nvSpPr>
        <p:spPr/>
        <p:txBody>
          <a:bodyPr/>
          <a:lstStyle/>
          <a:p>
            <a:fld id="{0F40C55B-606D-A443-9CAD-31343239AFAC}" type="datetimeFigureOut">
              <a:rPr lang="en-US" smtClean="0"/>
              <a:t>11/6/24</a:t>
            </a:fld>
            <a:endParaRPr lang="en-US"/>
          </a:p>
        </p:txBody>
      </p:sp>
      <p:sp>
        <p:nvSpPr>
          <p:cNvPr id="6" name="Footer Placeholder 5">
            <a:extLst>
              <a:ext uri="{FF2B5EF4-FFF2-40B4-BE49-F238E27FC236}">
                <a16:creationId xmlns:a16="http://schemas.microsoft.com/office/drawing/2014/main" id="{B65A6FB9-0EE7-02DD-851F-8F6ADBE9F1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EE30FE-ED7F-9116-DAA8-AF065DAD391C}"/>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01733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DC3D-2111-88FD-A33A-8CF772933C3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712286B-C093-DCB2-211B-7CA0546ED1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3956F47-143E-7A16-6937-57F2DD37106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7A75EA9-E9E5-6359-ABD1-862DDD17DF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9547AF8-0827-B2EF-8D77-072FB9C9AD9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B353A91-198F-FA2F-3168-5277B18646DE}"/>
              </a:ext>
            </a:extLst>
          </p:cNvPr>
          <p:cNvSpPr>
            <a:spLocks noGrp="1"/>
          </p:cNvSpPr>
          <p:nvPr>
            <p:ph type="dt" sz="half" idx="10"/>
          </p:nvPr>
        </p:nvSpPr>
        <p:spPr/>
        <p:txBody>
          <a:bodyPr/>
          <a:lstStyle/>
          <a:p>
            <a:fld id="{0F40C55B-606D-A443-9CAD-31343239AFAC}" type="datetimeFigureOut">
              <a:rPr lang="en-US" smtClean="0"/>
              <a:t>11/6/24</a:t>
            </a:fld>
            <a:endParaRPr lang="en-US"/>
          </a:p>
        </p:txBody>
      </p:sp>
      <p:sp>
        <p:nvSpPr>
          <p:cNvPr id="8" name="Footer Placeholder 7">
            <a:extLst>
              <a:ext uri="{FF2B5EF4-FFF2-40B4-BE49-F238E27FC236}">
                <a16:creationId xmlns:a16="http://schemas.microsoft.com/office/drawing/2014/main" id="{DB6BB698-A745-AD7E-2E5B-FD087061BA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ADE2EB-8879-E3BA-CACA-858DD385D3A2}"/>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55748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5D0F-E732-9416-1AD0-DEE734758CD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A73E3B-EBA7-1011-1B64-0744DA229239}"/>
              </a:ext>
            </a:extLst>
          </p:cNvPr>
          <p:cNvSpPr>
            <a:spLocks noGrp="1"/>
          </p:cNvSpPr>
          <p:nvPr>
            <p:ph type="dt" sz="half" idx="10"/>
          </p:nvPr>
        </p:nvSpPr>
        <p:spPr/>
        <p:txBody>
          <a:bodyPr/>
          <a:lstStyle/>
          <a:p>
            <a:fld id="{0F40C55B-606D-A443-9CAD-31343239AFAC}" type="datetimeFigureOut">
              <a:rPr lang="en-US" smtClean="0"/>
              <a:t>11/6/24</a:t>
            </a:fld>
            <a:endParaRPr lang="en-US"/>
          </a:p>
        </p:txBody>
      </p:sp>
      <p:sp>
        <p:nvSpPr>
          <p:cNvPr id="4" name="Footer Placeholder 3">
            <a:extLst>
              <a:ext uri="{FF2B5EF4-FFF2-40B4-BE49-F238E27FC236}">
                <a16:creationId xmlns:a16="http://schemas.microsoft.com/office/drawing/2014/main" id="{8D68B55E-DEBA-C47E-86CE-912ABD590B1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2C682D-996D-8FE4-57E2-A7176F2B0AA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4042178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418835-7915-2C49-AD96-90654B88717B}"/>
              </a:ext>
            </a:extLst>
          </p:cNvPr>
          <p:cNvSpPr>
            <a:spLocks noGrp="1"/>
          </p:cNvSpPr>
          <p:nvPr>
            <p:ph type="dt" sz="half" idx="10"/>
          </p:nvPr>
        </p:nvSpPr>
        <p:spPr/>
        <p:txBody>
          <a:bodyPr/>
          <a:lstStyle/>
          <a:p>
            <a:fld id="{0F40C55B-606D-A443-9CAD-31343239AFAC}" type="datetimeFigureOut">
              <a:rPr lang="en-US" smtClean="0"/>
              <a:t>11/6/24</a:t>
            </a:fld>
            <a:endParaRPr lang="en-US"/>
          </a:p>
        </p:txBody>
      </p:sp>
      <p:sp>
        <p:nvSpPr>
          <p:cNvPr id="3" name="Footer Placeholder 2">
            <a:extLst>
              <a:ext uri="{FF2B5EF4-FFF2-40B4-BE49-F238E27FC236}">
                <a16:creationId xmlns:a16="http://schemas.microsoft.com/office/drawing/2014/main" id="{5F58BAE7-3716-1D79-D655-17D3C24486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4B8855-D011-92C7-A28A-22689032886F}"/>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3655610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AD70-1E27-40FC-E84F-C478464B07A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331C6C36-272E-A87B-144A-DDA8B0D8A2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B632673-D52E-8A4C-6D24-A3768DA2B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BDF034-F4FB-3C8C-BF42-2B6987A1328B}"/>
              </a:ext>
            </a:extLst>
          </p:cNvPr>
          <p:cNvSpPr>
            <a:spLocks noGrp="1"/>
          </p:cNvSpPr>
          <p:nvPr>
            <p:ph type="dt" sz="half" idx="10"/>
          </p:nvPr>
        </p:nvSpPr>
        <p:spPr/>
        <p:txBody>
          <a:bodyPr/>
          <a:lstStyle/>
          <a:p>
            <a:fld id="{0F40C55B-606D-A443-9CAD-31343239AFAC}" type="datetimeFigureOut">
              <a:rPr lang="en-US" smtClean="0"/>
              <a:t>11/6/24</a:t>
            </a:fld>
            <a:endParaRPr lang="en-US"/>
          </a:p>
        </p:txBody>
      </p:sp>
      <p:sp>
        <p:nvSpPr>
          <p:cNvPr id="6" name="Footer Placeholder 5">
            <a:extLst>
              <a:ext uri="{FF2B5EF4-FFF2-40B4-BE49-F238E27FC236}">
                <a16:creationId xmlns:a16="http://schemas.microsoft.com/office/drawing/2014/main" id="{83C604B4-6CAF-AFB4-BCE0-EE9AA726B7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31C42-A81C-969B-C2AA-6468EFD80B44}"/>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1646744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DA1FF-EF04-C576-AB41-15AC876BF1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E552C2E-253B-ACCF-5C19-21F40EB6BD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E78E33-A5AD-F93C-FE18-AE7B343401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1B51E1-E5E6-5A82-3D9A-79931560C435}"/>
              </a:ext>
            </a:extLst>
          </p:cNvPr>
          <p:cNvSpPr>
            <a:spLocks noGrp="1"/>
          </p:cNvSpPr>
          <p:nvPr>
            <p:ph type="dt" sz="half" idx="10"/>
          </p:nvPr>
        </p:nvSpPr>
        <p:spPr/>
        <p:txBody>
          <a:bodyPr/>
          <a:lstStyle/>
          <a:p>
            <a:fld id="{0F40C55B-606D-A443-9CAD-31343239AFAC}" type="datetimeFigureOut">
              <a:rPr lang="en-US" smtClean="0"/>
              <a:t>11/6/24</a:t>
            </a:fld>
            <a:endParaRPr lang="en-US"/>
          </a:p>
        </p:txBody>
      </p:sp>
      <p:sp>
        <p:nvSpPr>
          <p:cNvPr id="6" name="Footer Placeholder 5">
            <a:extLst>
              <a:ext uri="{FF2B5EF4-FFF2-40B4-BE49-F238E27FC236}">
                <a16:creationId xmlns:a16="http://schemas.microsoft.com/office/drawing/2014/main" id="{1B7F8A87-872E-2A3D-C0A4-F7E70B0E23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47A454-D79D-2FE8-6CC9-7D68010C50DB}"/>
              </a:ext>
            </a:extLst>
          </p:cNvPr>
          <p:cNvSpPr>
            <a:spLocks noGrp="1"/>
          </p:cNvSpPr>
          <p:nvPr>
            <p:ph type="sldNum" sz="quarter" idx="12"/>
          </p:nvPr>
        </p:nvSpPr>
        <p:spPr/>
        <p:txBody>
          <a:bodyPr/>
          <a:lstStyle/>
          <a:p>
            <a:fld id="{E3EB4174-86B5-854A-9AD4-2201738575CE}" type="slidenum">
              <a:rPr lang="en-US" smtClean="0"/>
              <a:t>‹#›</a:t>
            </a:fld>
            <a:endParaRPr lang="en-US"/>
          </a:p>
        </p:txBody>
      </p:sp>
    </p:spTree>
    <p:extLst>
      <p:ext uri="{BB962C8B-B14F-4D97-AF65-F5344CB8AC3E}">
        <p14:creationId xmlns:p14="http://schemas.microsoft.com/office/powerpoint/2010/main" val="2827604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169CDD-C22E-23C1-79A4-8E634F23D1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16E0CF9-7705-A3B8-9A85-0D1255B3BA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24BBBE-5BD9-C232-12B0-E596B7D50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40C55B-606D-A443-9CAD-31343239AFAC}" type="datetimeFigureOut">
              <a:rPr lang="en-US" smtClean="0"/>
              <a:t>11/6/24</a:t>
            </a:fld>
            <a:endParaRPr lang="en-US"/>
          </a:p>
        </p:txBody>
      </p:sp>
      <p:sp>
        <p:nvSpPr>
          <p:cNvPr id="5" name="Footer Placeholder 4">
            <a:extLst>
              <a:ext uri="{FF2B5EF4-FFF2-40B4-BE49-F238E27FC236}">
                <a16:creationId xmlns:a16="http://schemas.microsoft.com/office/drawing/2014/main" id="{6DD21CB4-2077-5E11-EF66-A18FEA309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78B103-49B2-FD4F-91B7-F27A8EF4D1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EB4174-86B5-854A-9AD4-2201738575CE}" type="slidenum">
              <a:rPr lang="en-US" smtClean="0"/>
              <a:t>‹#›</a:t>
            </a:fld>
            <a:endParaRPr lang="en-US"/>
          </a:p>
        </p:txBody>
      </p:sp>
    </p:spTree>
    <p:extLst>
      <p:ext uri="{BB962C8B-B14F-4D97-AF65-F5344CB8AC3E}">
        <p14:creationId xmlns:p14="http://schemas.microsoft.com/office/powerpoint/2010/main" val="2564316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hyperlink" Target="https://github.com/neelsoumya/ai_outreach" TargetMode="Externa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6.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neelsoumya/ai_outreach" TargetMode="Externa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https://github.com/neelsoumya/ai_outreach" TargetMode="Externa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slideLayout" Target="../slideLayouts/slideLayout6.xml"/><Relationship Id="rId1" Type="http://schemas.openxmlformats.org/officeDocument/2006/relationships/video" Target="https://www.youtube.com/embed/4SMdjh5QR1g?feature=oembed" TargetMode="Externa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D9C5-4F50-EAD8-F615-54880F5E0E74}"/>
              </a:ext>
            </a:extLst>
          </p:cNvPr>
          <p:cNvSpPr>
            <a:spLocks noGrp="1"/>
          </p:cNvSpPr>
          <p:nvPr>
            <p:ph type="ctrTitle"/>
          </p:nvPr>
        </p:nvSpPr>
        <p:spPr>
          <a:xfrm>
            <a:off x="838200" y="916948"/>
            <a:ext cx="5797883" cy="2667000"/>
          </a:xfrm>
        </p:spPr>
        <p:txBody>
          <a:bodyPr anchor="b">
            <a:normAutofit fontScale="90000"/>
          </a:bodyPr>
          <a:lstStyle/>
          <a:p>
            <a:pPr algn="l"/>
            <a:r>
              <a:rPr lang="en-US" dirty="0">
                <a:solidFill>
                  <a:schemeClr val="tx2"/>
                </a:solidFill>
              </a:rPr>
              <a:t>Patient and public involvement in Artificial Intelligence</a:t>
            </a:r>
          </a:p>
        </p:txBody>
      </p:sp>
      <p:sp>
        <p:nvSpPr>
          <p:cNvPr id="3" name="Subtitle 2">
            <a:extLst>
              <a:ext uri="{FF2B5EF4-FFF2-40B4-BE49-F238E27FC236}">
                <a16:creationId xmlns:a16="http://schemas.microsoft.com/office/drawing/2014/main" id="{F46E1E24-934A-FD5F-B57F-714578F4574E}"/>
              </a:ext>
            </a:extLst>
          </p:cNvPr>
          <p:cNvSpPr>
            <a:spLocks noGrp="1"/>
          </p:cNvSpPr>
          <p:nvPr>
            <p:ph type="subTitle" idx="1"/>
          </p:nvPr>
        </p:nvSpPr>
        <p:spPr>
          <a:xfrm>
            <a:off x="838200" y="3812547"/>
            <a:ext cx="5797882" cy="1785690"/>
          </a:xfrm>
        </p:spPr>
        <p:txBody>
          <a:bodyPr anchor="t">
            <a:normAutofit/>
          </a:bodyPr>
          <a:lstStyle/>
          <a:p>
            <a:pPr algn="l"/>
            <a:r>
              <a:rPr lang="en-US" sz="2200" dirty="0">
                <a:solidFill>
                  <a:schemeClr val="tx2"/>
                </a:solidFill>
              </a:rPr>
              <a:t>Soumya Banerjee</a:t>
            </a:r>
          </a:p>
          <a:p>
            <a:pPr algn="l"/>
            <a:r>
              <a:rPr lang="en-US" sz="2200" dirty="0">
                <a:solidFill>
                  <a:schemeClr val="tx2"/>
                </a:solidFill>
              </a:rPr>
              <a:t>University of Cambridge</a:t>
            </a:r>
          </a:p>
        </p:txBody>
      </p:sp>
      <p:pic>
        <p:nvPicPr>
          <p:cNvPr id="4" name="Picture 3" descr="Coloured pencils inside a pencil holder which is on top of a wood table">
            <a:extLst>
              <a:ext uri="{FF2B5EF4-FFF2-40B4-BE49-F238E27FC236}">
                <a16:creationId xmlns:a16="http://schemas.microsoft.com/office/drawing/2014/main" id="{7F228407-C2D7-1E23-9A04-EFDCF01A2842}"/>
              </a:ext>
            </a:extLst>
          </p:cNvPr>
          <p:cNvPicPr>
            <a:picLocks noChangeAspect="1"/>
          </p:cNvPicPr>
          <p:nvPr/>
        </p:nvPicPr>
        <p:blipFill>
          <a:blip r:embed="rId2"/>
          <a:srcRect l="41042"/>
          <a:stretch/>
        </p:blipFill>
        <p:spPr>
          <a:xfrm>
            <a:off x="7162800" y="10"/>
            <a:ext cx="5029200" cy="5693802"/>
          </a:xfrm>
          <a:prstGeom prst="rect">
            <a:avLst/>
          </a:prstGeom>
        </p:spPr>
      </p:pic>
    </p:spTree>
    <p:extLst>
      <p:ext uri="{BB962C8B-B14F-4D97-AF65-F5344CB8AC3E}">
        <p14:creationId xmlns:p14="http://schemas.microsoft.com/office/powerpoint/2010/main" val="3115751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758F21-13FF-F6CF-87A6-9A4FFABB9C5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FA002E-C3EB-0773-7BD7-CA7FF9824D28}"/>
              </a:ext>
            </a:extLst>
          </p:cNvPr>
          <p:cNvSpPr>
            <a:spLocks noGrp="1"/>
          </p:cNvSpPr>
          <p:nvPr>
            <p:ph type="title"/>
          </p:nvPr>
        </p:nvSpPr>
        <p:spPr>
          <a:xfrm>
            <a:off x="838200" y="184805"/>
            <a:ext cx="10515600" cy="1505883"/>
          </a:xfrm>
        </p:spPr>
        <p:txBody>
          <a:bodyPr anchor="ctr">
            <a:normAutofit/>
          </a:bodyPr>
          <a:lstStyle/>
          <a:p>
            <a:r>
              <a:rPr lang="en-GB" sz="5200"/>
              <a:t>The case of lithium</a:t>
            </a:r>
          </a:p>
        </p:txBody>
      </p:sp>
      <p:pic>
        <p:nvPicPr>
          <p:cNvPr id="5" name="Picture 4" descr="A close up of a text&#10;&#10;Description automatically generated">
            <a:extLst>
              <a:ext uri="{FF2B5EF4-FFF2-40B4-BE49-F238E27FC236}">
                <a16:creationId xmlns:a16="http://schemas.microsoft.com/office/drawing/2014/main" id="{C1FE4401-ECC6-60B5-714B-16ECDEC639E4}"/>
              </a:ext>
            </a:extLst>
          </p:cNvPr>
          <p:cNvPicPr>
            <a:picLocks noChangeAspect="1"/>
          </p:cNvPicPr>
          <p:nvPr/>
        </p:nvPicPr>
        <p:blipFill>
          <a:blip r:embed="rId2"/>
          <a:stretch>
            <a:fillRect/>
          </a:stretch>
        </p:blipFill>
        <p:spPr>
          <a:xfrm>
            <a:off x="2631202" y="1845426"/>
            <a:ext cx="6926542" cy="4450303"/>
          </a:xfrm>
          <a:prstGeom prst="rect">
            <a:avLst/>
          </a:prstGeom>
        </p:spPr>
      </p:pic>
      <p:sp>
        <p:nvSpPr>
          <p:cNvPr id="3" name="TextBox 2">
            <a:extLst>
              <a:ext uri="{FF2B5EF4-FFF2-40B4-BE49-F238E27FC236}">
                <a16:creationId xmlns:a16="http://schemas.microsoft.com/office/drawing/2014/main" id="{92BC276A-FB4D-42DD-2981-DD732FCAC5D1}"/>
              </a:ext>
            </a:extLst>
          </p:cNvPr>
          <p:cNvSpPr txBox="1"/>
          <p:nvPr/>
        </p:nvSpPr>
        <p:spPr>
          <a:xfrm>
            <a:off x="8930640" y="6387169"/>
            <a:ext cx="3124200" cy="369332"/>
          </a:xfrm>
          <a:prstGeom prst="rect">
            <a:avLst/>
          </a:prstGeom>
          <a:noFill/>
        </p:spPr>
        <p:txBody>
          <a:bodyPr wrap="square" rtlCol="0">
            <a:spAutoFit/>
          </a:bodyPr>
          <a:lstStyle/>
          <a:p>
            <a:r>
              <a:rPr lang="en-US" dirty="0"/>
              <a:t>Banerjee et al., </a:t>
            </a:r>
            <a:r>
              <a:rPr lang="en-US" i="1" dirty="0"/>
              <a:t>Patterns</a:t>
            </a:r>
            <a:r>
              <a:rPr lang="en-US" dirty="0"/>
              <a:t>, 2022</a:t>
            </a:r>
          </a:p>
        </p:txBody>
      </p:sp>
    </p:spTree>
    <p:extLst>
      <p:ext uri="{BB962C8B-B14F-4D97-AF65-F5344CB8AC3E}">
        <p14:creationId xmlns:p14="http://schemas.microsoft.com/office/powerpoint/2010/main" val="1597268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BF4606-AB37-720F-34CE-389FE7B24B17}"/>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AA8DC7-F0D9-9677-6365-A62572B1C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C5BDE1-3464-5A8B-FE89-109FE5854084}"/>
              </a:ext>
            </a:extLst>
          </p:cNvPr>
          <p:cNvSpPr>
            <a:spLocks noGrp="1"/>
          </p:cNvSpPr>
          <p:nvPr>
            <p:ph type="title"/>
          </p:nvPr>
        </p:nvSpPr>
        <p:spPr>
          <a:xfrm>
            <a:off x="838200" y="184805"/>
            <a:ext cx="10515600" cy="1505883"/>
          </a:xfrm>
        </p:spPr>
        <p:txBody>
          <a:bodyPr anchor="ctr">
            <a:normAutofit/>
          </a:bodyPr>
          <a:lstStyle/>
          <a:p>
            <a:r>
              <a:rPr lang="en-GB" sz="5200" dirty="0"/>
              <a:t>The case of lithium</a:t>
            </a:r>
          </a:p>
        </p:txBody>
      </p:sp>
      <p:sp>
        <p:nvSpPr>
          <p:cNvPr id="4" name="TextBox 3">
            <a:extLst>
              <a:ext uri="{FF2B5EF4-FFF2-40B4-BE49-F238E27FC236}">
                <a16:creationId xmlns:a16="http://schemas.microsoft.com/office/drawing/2014/main" id="{9ACFD9D3-AA5B-D175-61E1-7CB108062CF2}"/>
              </a:ext>
            </a:extLst>
          </p:cNvPr>
          <p:cNvSpPr txBox="1"/>
          <p:nvPr/>
        </p:nvSpPr>
        <p:spPr>
          <a:xfrm>
            <a:off x="107148" y="1720840"/>
            <a:ext cx="5236377" cy="3170099"/>
          </a:xfrm>
          <a:prstGeom prst="rect">
            <a:avLst/>
          </a:prstGeom>
          <a:noFill/>
        </p:spPr>
        <p:txBody>
          <a:bodyPr wrap="square">
            <a:spAutoFit/>
          </a:bodyPr>
          <a:lstStyle/>
          <a:p>
            <a:pPr marL="285750" indent="-285750">
              <a:buFont typeface="Arial" panose="020B0604020202020204" pitchFamily="34" charset="0"/>
              <a:buChar char="•"/>
            </a:pPr>
            <a:r>
              <a:rPr lang="en-US" sz="2000" dirty="0"/>
              <a:t>We also took the time to explain how to build statistical models.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For example, we tried other, simpler formulations before we arrived at the final model. This showed patients how researchers always incrementally build more complex models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pic>
        <p:nvPicPr>
          <p:cNvPr id="5" name="Picture 4" descr="A paper with text and equations&#10;&#10;Description automatically generated with medium confidence">
            <a:extLst>
              <a:ext uri="{FF2B5EF4-FFF2-40B4-BE49-F238E27FC236}">
                <a16:creationId xmlns:a16="http://schemas.microsoft.com/office/drawing/2014/main" id="{F2041C75-060D-6D2F-33ED-7FC21BBC781D}"/>
              </a:ext>
            </a:extLst>
          </p:cNvPr>
          <p:cNvPicPr>
            <a:picLocks noChangeAspect="1"/>
          </p:cNvPicPr>
          <p:nvPr/>
        </p:nvPicPr>
        <p:blipFill>
          <a:blip r:embed="rId2"/>
          <a:stretch>
            <a:fillRect/>
          </a:stretch>
        </p:blipFill>
        <p:spPr>
          <a:xfrm>
            <a:off x="5731679" y="1690688"/>
            <a:ext cx="6438900" cy="4089400"/>
          </a:xfrm>
          <a:prstGeom prst="rect">
            <a:avLst/>
          </a:prstGeom>
        </p:spPr>
      </p:pic>
      <p:sp>
        <p:nvSpPr>
          <p:cNvPr id="6" name="TextBox 5">
            <a:extLst>
              <a:ext uri="{FF2B5EF4-FFF2-40B4-BE49-F238E27FC236}">
                <a16:creationId xmlns:a16="http://schemas.microsoft.com/office/drawing/2014/main" id="{BE97D0D5-8ED2-54EF-4414-345FC6A2145A}"/>
              </a:ext>
            </a:extLst>
          </p:cNvPr>
          <p:cNvSpPr txBox="1"/>
          <p:nvPr/>
        </p:nvSpPr>
        <p:spPr>
          <a:xfrm>
            <a:off x="8930640" y="6387169"/>
            <a:ext cx="3124200" cy="369332"/>
          </a:xfrm>
          <a:prstGeom prst="rect">
            <a:avLst/>
          </a:prstGeom>
          <a:noFill/>
        </p:spPr>
        <p:txBody>
          <a:bodyPr wrap="square" rtlCol="0">
            <a:spAutoFit/>
          </a:bodyPr>
          <a:lstStyle/>
          <a:p>
            <a:r>
              <a:rPr lang="en-US" dirty="0"/>
              <a:t>Banerjee et al., </a:t>
            </a:r>
            <a:r>
              <a:rPr lang="en-US" i="1" dirty="0"/>
              <a:t>Patterns</a:t>
            </a:r>
            <a:r>
              <a:rPr lang="en-US" dirty="0"/>
              <a:t>, 2022</a:t>
            </a:r>
          </a:p>
        </p:txBody>
      </p:sp>
    </p:spTree>
    <p:extLst>
      <p:ext uri="{BB962C8B-B14F-4D97-AF65-F5344CB8AC3E}">
        <p14:creationId xmlns:p14="http://schemas.microsoft.com/office/powerpoint/2010/main" val="1402466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05E4E0-5098-54D2-EEA3-991ED5ABFCAB}"/>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37587A-CEA7-8B2A-390B-4FEE23C5508C}"/>
              </a:ext>
            </a:extLst>
          </p:cNvPr>
          <p:cNvSpPr>
            <a:spLocks noGrp="1"/>
          </p:cNvSpPr>
          <p:nvPr>
            <p:ph type="title"/>
          </p:nvPr>
        </p:nvSpPr>
        <p:spPr>
          <a:xfrm>
            <a:off x="1245072" y="1289765"/>
            <a:ext cx="3651101" cy="4270963"/>
          </a:xfrm>
        </p:spPr>
        <p:txBody>
          <a:bodyPr vert="horz" lIns="91440" tIns="45720" rIns="91440" bIns="45720" rtlCol="0" anchor="ctr">
            <a:normAutofit/>
          </a:bodyPr>
          <a:lstStyle/>
          <a:p>
            <a:pPr algn="ctr"/>
            <a:r>
              <a:rPr lang="en-US" sz="5600" kern="1200">
                <a:solidFill>
                  <a:srgbClr val="FFFFFF"/>
                </a:solidFill>
                <a:latin typeface="+mj-lt"/>
                <a:ea typeface="+mj-ea"/>
                <a:cs typeface="+mj-cs"/>
              </a:rPr>
              <a:t>The case of lithium</a:t>
            </a:r>
          </a:p>
        </p:txBody>
      </p:sp>
      <p:sp>
        <p:nvSpPr>
          <p:cNvPr id="1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C97BA3E7-3DEA-7608-7FBD-6ABB82DD757C}"/>
              </a:ext>
            </a:extLst>
          </p:cNvPr>
          <p:cNvSpPr txBox="1"/>
          <p:nvPr/>
        </p:nvSpPr>
        <p:spPr>
          <a:xfrm>
            <a:off x="6297233" y="518400"/>
            <a:ext cx="4771607" cy="583794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900">
                <a:solidFill>
                  <a:schemeClr val="tx1">
                    <a:alpha val="80000"/>
                  </a:schemeClr>
                </a:solidFill>
              </a:rPr>
              <a:t>However, using these data on a few thousand patients, the results were inconclusive. </a:t>
            </a:r>
          </a:p>
          <a:p>
            <a:pPr marL="285750" indent="-228600">
              <a:lnSpc>
                <a:spcPct val="90000"/>
              </a:lnSpc>
              <a:spcAft>
                <a:spcPts val="600"/>
              </a:spcAft>
              <a:buFont typeface="Arial" panose="020B0604020202020204" pitchFamily="34" charset="0"/>
              <a:buChar char="•"/>
            </a:pPr>
            <a:endParaRPr lang="en-US" sz="1900">
              <a:solidFill>
                <a:schemeClr val="tx1">
                  <a:alpha val="80000"/>
                </a:schemeClr>
              </a:solidFill>
            </a:endParaRPr>
          </a:p>
          <a:p>
            <a:pPr marL="285750" indent="-228600">
              <a:lnSpc>
                <a:spcPct val="90000"/>
              </a:lnSpc>
              <a:spcAft>
                <a:spcPts val="600"/>
              </a:spcAft>
              <a:buFont typeface="Arial" panose="020B0604020202020204" pitchFamily="34" charset="0"/>
              <a:buChar char="•"/>
            </a:pPr>
            <a:r>
              <a:rPr lang="en-US" sz="1900">
                <a:solidFill>
                  <a:schemeClr val="tx1">
                    <a:alpha val="80000"/>
                  </a:schemeClr>
                </a:solidFill>
              </a:rPr>
              <a:t>This motivated the need to go back to the RAG and explain the need for more data. </a:t>
            </a:r>
          </a:p>
          <a:p>
            <a:pPr marL="285750" indent="-228600">
              <a:lnSpc>
                <a:spcPct val="90000"/>
              </a:lnSpc>
              <a:spcAft>
                <a:spcPts val="600"/>
              </a:spcAft>
              <a:buFont typeface="Arial" panose="020B0604020202020204" pitchFamily="34" charset="0"/>
              <a:buChar char="•"/>
            </a:pPr>
            <a:endParaRPr lang="en-US" sz="1900">
              <a:solidFill>
                <a:schemeClr val="tx1">
                  <a:alpha val="80000"/>
                </a:schemeClr>
              </a:solidFill>
            </a:endParaRPr>
          </a:p>
          <a:p>
            <a:pPr marL="285750" indent="-228600">
              <a:lnSpc>
                <a:spcPct val="90000"/>
              </a:lnSpc>
              <a:spcAft>
                <a:spcPts val="600"/>
              </a:spcAft>
              <a:buFont typeface="Arial" panose="020B0604020202020204" pitchFamily="34" charset="0"/>
              <a:buChar char="•"/>
            </a:pPr>
            <a:r>
              <a:rPr lang="en-US" sz="1900">
                <a:solidFill>
                  <a:schemeClr val="tx1">
                    <a:alpha val="80000"/>
                  </a:schemeClr>
                </a:solidFill>
              </a:rPr>
              <a:t>We took feedback from patients as to whether we should apply for access to more data. </a:t>
            </a:r>
          </a:p>
          <a:p>
            <a:pPr marL="285750" indent="-228600">
              <a:lnSpc>
                <a:spcPct val="90000"/>
              </a:lnSpc>
              <a:spcAft>
                <a:spcPts val="600"/>
              </a:spcAft>
              <a:buFont typeface="Arial" panose="020B0604020202020204" pitchFamily="34" charset="0"/>
              <a:buChar char="•"/>
            </a:pPr>
            <a:endParaRPr lang="en-US" sz="1900">
              <a:solidFill>
                <a:schemeClr val="tx1">
                  <a:alpha val="80000"/>
                </a:schemeClr>
              </a:solidFill>
            </a:endParaRPr>
          </a:p>
          <a:p>
            <a:pPr marL="285750" indent="-228600">
              <a:lnSpc>
                <a:spcPct val="90000"/>
              </a:lnSpc>
              <a:spcAft>
                <a:spcPts val="600"/>
              </a:spcAft>
              <a:buFont typeface="Arial" panose="020B0604020202020204" pitchFamily="34" charset="0"/>
              <a:buChar char="•"/>
            </a:pPr>
            <a:r>
              <a:rPr lang="en-US" sz="1900">
                <a:solidFill>
                  <a:schemeClr val="tx1">
                    <a:alpha val="80000"/>
                  </a:schemeClr>
                </a:solidFill>
              </a:rPr>
              <a:t>We also built a tool that explains how, in some cases, having more data can help in estimating parameters of statistical models </a:t>
            </a:r>
          </a:p>
          <a:p>
            <a:pPr marL="285750" indent="-228600">
              <a:lnSpc>
                <a:spcPct val="90000"/>
              </a:lnSpc>
              <a:spcAft>
                <a:spcPts val="600"/>
              </a:spcAft>
              <a:buFont typeface="Arial" panose="020B0604020202020204" pitchFamily="34" charset="0"/>
              <a:buChar char="•"/>
            </a:pPr>
            <a:endParaRPr lang="en-US" sz="1900">
              <a:solidFill>
                <a:schemeClr val="tx1">
                  <a:alpha val="80000"/>
                </a:schemeClr>
              </a:solidFill>
            </a:endParaRPr>
          </a:p>
          <a:p>
            <a:pPr marL="285750" indent="-228600">
              <a:lnSpc>
                <a:spcPct val="90000"/>
              </a:lnSpc>
              <a:spcAft>
                <a:spcPts val="600"/>
              </a:spcAft>
              <a:buFont typeface="Arial" panose="020B0604020202020204" pitchFamily="34" charset="0"/>
              <a:buChar char="•"/>
            </a:pPr>
            <a:r>
              <a:rPr lang="en-US" sz="1900">
                <a:solidFill>
                  <a:schemeClr val="tx1">
                    <a:alpha val="80000"/>
                  </a:schemeClr>
                </a:solidFill>
              </a:rPr>
              <a:t>This process of performing research and getting inconclusive results also showed patients how research always takes time and can lead to unexpected roadblocks</a:t>
            </a:r>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5" name="Straight Connector 2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CBC0488-90B8-6ED8-1AEC-574C25363B33}"/>
              </a:ext>
            </a:extLst>
          </p:cNvPr>
          <p:cNvSpPr txBox="1"/>
          <p:nvPr/>
        </p:nvSpPr>
        <p:spPr>
          <a:xfrm>
            <a:off x="8930640" y="6387169"/>
            <a:ext cx="3124200" cy="369332"/>
          </a:xfrm>
          <a:prstGeom prst="rect">
            <a:avLst/>
          </a:prstGeom>
          <a:noFill/>
        </p:spPr>
        <p:txBody>
          <a:bodyPr wrap="square" rtlCol="0">
            <a:spAutoFit/>
          </a:bodyPr>
          <a:lstStyle/>
          <a:p>
            <a:pPr>
              <a:spcAft>
                <a:spcPts val="600"/>
              </a:spcAft>
            </a:pPr>
            <a:r>
              <a:rPr lang="en-US"/>
              <a:t>Banerjee et al., </a:t>
            </a:r>
            <a:r>
              <a:rPr lang="en-US" i="1"/>
              <a:t>Patterns</a:t>
            </a:r>
            <a:r>
              <a:rPr lang="en-US"/>
              <a:t>, 2022</a:t>
            </a:r>
          </a:p>
        </p:txBody>
      </p:sp>
    </p:spTree>
    <p:extLst>
      <p:ext uri="{BB962C8B-B14F-4D97-AF65-F5344CB8AC3E}">
        <p14:creationId xmlns:p14="http://schemas.microsoft.com/office/powerpoint/2010/main" val="1102476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E0CCD-35C3-1FCB-0E68-9AD54AFD7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F583E-1D64-2CB9-376D-61E2F90D74B1}"/>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Data Privacy</a:t>
            </a:r>
          </a:p>
        </p:txBody>
      </p:sp>
      <p:sp>
        <p:nvSpPr>
          <p:cNvPr id="3" name="TextBox 2">
            <a:extLst>
              <a:ext uri="{FF2B5EF4-FFF2-40B4-BE49-F238E27FC236}">
                <a16:creationId xmlns:a16="http://schemas.microsoft.com/office/drawing/2014/main" id="{422488A2-39FF-1117-20C0-21C869B27D05}"/>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a:t>How can big data help?</a:t>
            </a:r>
          </a:p>
          <a:p>
            <a:pPr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r>
              <a:rPr lang="en-US" sz="2200"/>
              <a:t>Privacy and security explained</a:t>
            </a:r>
          </a:p>
          <a:p>
            <a:pPr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r>
              <a:rPr lang="en-US" sz="2200"/>
              <a:t>Difficult to get access to data even for researchers</a:t>
            </a:r>
          </a:p>
          <a:p>
            <a:pPr marL="742950" lvl="1" indent="-228600">
              <a:lnSpc>
                <a:spcPct val="90000"/>
              </a:lnSpc>
              <a:spcAft>
                <a:spcPts val="600"/>
              </a:spcAft>
              <a:buFont typeface="Arial" panose="020B0604020202020204" pitchFamily="34" charset="0"/>
              <a:buChar char="•"/>
            </a:pPr>
            <a:r>
              <a:rPr lang="en-US" sz="2200"/>
              <a:t>Saga of data access …..</a:t>
            </a:r>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endParaRPr lang="en-US" sz="2200"/>
          </a:p>
        </p:txBody>
      </p:sp>
      <p:pic>
        <p:nvPicPr>
          <p:cNvPr id="5" name="Picture 4">
            <a:extLst>
              <a:ext uri="{FF2B5EF4-FFF2-40B4-BE49-F238E27FC236}">
                <a16:creationId xmlns:a16="http://schemas.microsoft.com/office/drawing/2014/main" id="{7B48B5FE-D47E-7C74-F75A-D4FF5ADE0EDF}"/>
              </a:ext>
            </a:extLst>
          </p:cNvPr>
          <p:cNvPicPr>
            <a:picLocks noChangeAspect="1"/>
          </p:cNvPicPr>
          <p:nvPr/>
        </p:nvPicPr>
        <p:blipFill>
          <a:blip r:embed="rId2"/>
          <a:srcRect r="4358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Box 3">
            <a:extLst>
              <a:ext uri="{FF2B5EF4-FFF2-40B4-BE49-F238E27FC236}">
                <a16:creationId xmlns:a16="http://schemas.microsoft.com/office/drawing/2014/main" id="{4CEB33D1-C8BD-49DE-2163-03E214B2AD1D}"/>
              </a:ext>
            </a:extLst>
          </p:cNvPr>
          <p:cNvSpPr txBox="1"/>
          <p:nvPr/>
        </p:nvSpPr>
        <p:spPr>
          <a:xfrm>
            <a:off x="632460" y="6387169"/>
            <a:ext cx="3124200" cy="369332"/>
          </a:xfrm>
          <a:prstGeom prst="rect">
            <a:avLst/>
          </a:prstGeom>
          <a:noFill/>
        </p:spPr>
        <p:txBody>
          <a:bodyPr wrap="square" rtlCol="0">
            <a:spAutoFit/>
          </a:bodyPr>
          <a:lstStyle/>
          <a:p>
            <a:r>
              <a:rPr lang="en-US" dirty="0"/>
              <a:t>Banerjee et al., </a:t>
            </a:r>
            <a:r>
              <a:rPr lang="en-US" i="1" dirty="0"/>
              <a:t>Patterns</a:t>
            </a:r>
            <a:r>
              <a:rPr lang="en-US" dirty="0"/>
              <a:t>, 2022</a:t>
            </a:r>
          </a:p>
        </p:txBody>
      </p:sp>
    </p:spTree>
    <p:extLst>
      <p:ext uri="{BB962C8B-B14F-4D97-AF65-F5344CB8AC3E}">
        <p14:creationId xmlns:p14="http://schemas.microsoft.com/office/powerpoint/2010/main" val="429349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CB2F3-6779-9D22-C60B-9C81D10F1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30C215-C35A-7000-CDE1-6120980D8A55}"/>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Bias in Algorithms</a:t>
            </a:r>
          </a:p>
        </p:txBody>
      </p:sp>
      <p:sp>
        <p:nvSpPr>
          <p:cNvPr id="3" name="TextBox 2">
            <a:extLst>
              <a:ext uri="{FF2B5EF4-FFF2-40B4-BE49-F238E27FC236}">
                <a16:creationId xmlns:a16="http://schemas.microsoft.com/office/drawing/2014/main" id="{DBFF321B-D6B0-7A35-C2D9-367A37B9F226}"/>
              </a:ext>
            </a:extLst>
          </p:cNvPr>
          <p:cNvSpPr txBox="1"/>
          <p:nvPr/>
        </p:nvSpPr>
        <p:spPr>
          <a:xfrm>
            <a:off x="640080" y="2872899"/>
            <a:ext cx="4243589" cy="3320668"/>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200"/>
              <a:t>Bias in face detection</a:t>
            </a:r>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endParaRPr lang="en-US" sz="2200"/>
          </a:p>
          <a:p>
            <a:pPr marL="285750" indent="-228600">
              <a:lnSpc>
                <a:spcPct val="90000"/>
              </a:lnSpc>
              <a:spcAft>
                <a:spcPts val="600"/>
              </a:spcAft>
              <a:buFont typeface="Arial" panose="020B0604020202020204" pitchFamily="34" charset="0"/>
              <a:buChar char="•"/>
            </a:pPr>
            <a:endParaRPr lang="en-US" sz="2200"/>
          </a:p>
        </p:txBody>
      </p:sp>
      <p:pic>
        <p:nvPicPr>
          <p:cNvPr id="5" name="Picture 4" descr="3D art of a person">
            <a:extLst>
              <a:ext uri="{FF2B5EF4-FFF2-40B4-BE49-F238E27FC236}">
                <a16:creationId xmlns:a16="http://schemas.microsoft.com/office/drawing/2014/main" id="{5E4F26D9-5C26-DD73-21CF-8E93BCE202B7}"/>
              </a:ext>
            </a:extLst>
          </p:cNvPr>
          <p:cNvPicPr>
            <a:picLocks noChangeAspect="1"/>
          </p:cNvPicPr>
          <p:nvPr/>
        </p:nvPicPr>
        <p:blipFill>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TextBox 3">
            <a:extLst>
              <a:ext uri="{FF2B5EF4-FFF2-40B4-BE49-F238E27FC236}">
                <a16:creationId xmlns:a16="http://schemas.microsoft.com/office/drawing/2014/main" id="{86DD6774-C29D-8284-87BE-0BA0BB006A34}"/>
              </a:ext>
            </a:extLst>
          </p:cNvPr>
          <p:cNvSpPr txBox="1"/>
          <p:nvPr/>
        </p:nvSpPr>
        <p:spPr>
          <a:xfrm>
            <a:off x="632460" y="6387169"/>
            <a:ext cx="3124200" cy="369332"/>
          </a:xfrm>
          <a:prstGeom prst="rect">
            <a:avLst/>
          </a:prstGeom>
          <a:noFill/>
        </p:spPr>
        <p:txBody>
          <a:bodyPr wrap="square" rtlCol="0">
            <a:spAutoFit/>
          </a:bodyPr>
          <a:lstStyle/>
          <a:p>
            <a:r>
              <a:rPr lang="en-US" dirty="0"/>
              <a:t>Banerjee et al., </a:t>
            </a:r>
            <a:r>
              <a:rPr lang="en-US" i="1" dirty="0"/>
              <a:t>Patterns</a:t>
            </a:r>
            <a:r>
              <a:rPr lang="en-US" dirty="0"/>
              <a:t>, 2022</a:t>
            </a:r>
          </a:p>
        </p:txBody>
      </p:sp>
    </p:spTree>
    <p:extLst>
      <p:ext uri="{BB962C8B-B14F-4D97-AF65-F5344CB8AC3E}">
        <p14:creationId xmlns:p14="http://schemas.microsoft.com/office/powerpoint/2010/main" val="263690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52374-6496-AD63-7409-B5DE4F4179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D00FE5-CDCC-90D8-216F-2F90CDAEA36E}"/>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kern="1200">
                <a:solidFill>
                  <a:srgbClr val="FFFFFF"/>
                </a:solidFill>
                <a:latin typeface="+mj-lt"/>
                <a:ea typeface="+mj-ea"/>
                <a:cs typeface="+mj-cs"/>
              </a:rPr>
              <a:t>Tools for outreach</a:t>
            </a:r>
          </a:p>
        </p:txBody>
      </p:sp>
      <p:graphicFrame>
        <p:nvGraphicFramePr>
          <p:cNvPr id="6" name="TextBox 2">
            <a:extLst>
              <a:ext uri="{FF2B5EF4-FFF2-40B4-BE49-F238E27FC236}">
                <a16:creationId xmlns:a16="http://schemas.microsoft.com/office/drawing/2014/main" id="{723E3FE0-F349-A874-02AB-A645181AFF0E}"/>
              </a:ext>
            </a:extLst>
          </p:cNvPr>
          <p:cNvGraphicFramePr/>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96BD02DB-EEA6-CEB3-7288-F930912F5E05}"/>
              </a:ext>
            </a:extLst>
          </p:cNvPr>
          <p:cNvSpPr txBox="1"/>
          <p:nvPr/>
        </p:nvSpPr>
        <p:spPr>
          <a:xfrm>
            <a:off x="3989070" y="5543550"/>
            <a:ext cx="5726430" cy="923330"/>
          </a:xfrm>
          <a:prstGeom prst="rect">
            <a:avLst/>
          </a:prstGeom>
          <a:noFill/>
        </p:spPr>
        <p:txBody>
          <a:bodyPr wrap="square" rtlCol="0">
            <a:spAutoFit/>
          </a:bodyPr>
          <a:lstStyle/>
          <a:p>
            <a:pPr lvl="0"/>
            <a:endParaRPr lang="en-GB" dirty="0"/>
          </a:p>
          <a:p>
            <a:pPr lvl="0"/>
            <a:r>
              <a:rPr lang="en-GB" dirty="0">
                <a:hlinkClick r:id="rId7"/>
              </a:rPr>
              <a:t>https://github.com/neelsoumya/ai_outreach</a:t>
            </a:r>
            <a:endParaRPr lang="en-US" dirty="0"/>
          </a:p>
          <a:p>
            <a:endParaRPr lang="en-US" dirty="0"/>
          </a:p>
        </p:txBody>
      </p:sp>
      <p:sp>
        <p:nvSpPr>
          <p:cNvPr id="3" name="Title 1">
            <a:extLst>
              <a:ext uri="{FF2B5EF4-FFF2-40B4-BE49-F238E27FC236}">
                <a16:creationId xmlns:a16="http://schemas.microsoft.com/office/drawing/2014/main" id="{20435FD5-70B1-9605-3CFF-D91B1A8742AB}"/>
              </a:ext>
            </a:extLst>
          </p:cNvPr>
          <p:cNvSpPr txBox="1">
            <a:spLocks/>
          </p:cNvSpPr>
          <p:nvPr/>
        </p:nvSpPr>
        <p:spPr>
          <a:xfrm>
            <a:off x="838200" y="184805"/>
            <a:ext cx="10515600" cy="15058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200" dirty="0"/>
              <a:t>Tools for involvement and outreach</a:t>
            </a:r>
          </a:p>
        </p:txBody>
      </p:sp>
    </p:spTree>
    <p:extLst>
      <p:ext uri="{BB962C8B-B14F-4D97-AF65-F5344CB8AC3E}">
        <p14:creationId xmlns:p14="http://schemas.microsoft.com/office/powerpoint/2010/main" val="999954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597739-0763-1A9B-9220-454227DE6A66}"/>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9D31F62-9761-9C1A-FADA-64B51DD1BD9C}"/>
              </a:ext>
            </a:extLst>
          </p:cNvPr>
          <p:cNvSpPr>
            <a:spLocks noGrp="1"/>
          </p:cNvSpPr>
          <p:nvPr>
            <p:ph type="title"/>
          </p:nvPr>
        </p:nvSpPr>
        <p:spPr>
          <a:xfrm>
            <a:off x="479394" y="1070799"/>
            <a:ext cx="3939688" cy="5589347"/>
          </a:xfrm>
        </p:spPr>
        <p:txBody>
          <a:bodyPr vert="horz" lIns="91440" tIns="45720" rIns="91440" bIns="45720" rtlCol="0" anchor="ctr">
            <a:normAutofit/>
          </a:bodyPr>
          <a:lstStyle/>
          <a:p>
            <a:pPr algn="r"/>
            <a:r>
              <a:rPr lang="en-US" sz="4000" kern="1200" dirty="0">
                <a:solidFill>
                  <a:schemeClr val="tx1"/>
                </a:solidFill>
                <a:latin typeface="+mj-lt"/>
                <a:ea typeface="+mj-ea"/>
                <a:cs typeface="+mj-cs"/>
              </a:rPr>
              <a:t>Communicating caveats</a:t>
            </a:r>
          </a:p>
        </p:txBody>
      </p:sp>
      <p:cxnSp>
        <p:nvCxnSpPr>
          <p:cNvPr id="25" name="Straight Connector 24">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07864EF-EDAC-5A31-9CDB-35850828BD5C}"/>
              </a:ext>
            </a:extLst>
          </p:cNvPr>
          <p:cNvSpPr txBox="1"/>
          <p:nvPr/>
        </p:nvSpPr>
        <p:spPr>
          <a:xfrm>
            <a:off x="8930640" y="6387169"/>
            <a:ext cx="3124200" cy="369332"/>
          </a:xfrm>
          <a:prstGeom prst="rect">
            <a:avLst/>
          </a:prstGeom>
          <a:noFill/>
        </p:spPr>
        <p:txBody>
          <a:bodyPr wrap="square" rtlCol="0">
            <a:spAutoFit/>
          </a:bodyPr>
          <a:lstStyle/>
          <a:p>
            <a:pPr>
              <a:spcAft>
                <a:spcPts val="600"/>
              </a:spcAft>
            </a:pPr>
            <a:r>
              <a:rPr lang="en-US"/>
              <a:t>Banerjee et al., </a:t>
            </a:r>
            <a:r>
              <a:rPr lang="en-US" i="1"/>
              <a:t>Patterns</a:t>
            </a:r>
            <a:r>
              <a:rPr lang="en-US"/>
              <a:t>, 2022</a:t>
            </a:r>
          </a:p>
        </p:txBody>
      </p:sp>
      <p:graphicFrame>
        <p:nvGraphicFramePr>
          <p:cNvPr id="26" name="TextBox 2">
            <a:extLst>
              <a:ext uri="{FF2B5EF4-FFF2-40B4-BE49-F238E27FC236}">
                <a16:creationId xmlns:a16="http://schemas.microsoft.com/office/drawing/2014/main" id="{85E8D83C-0756-3627-0C10-1CEEB63A7120}"/>
              </a:ext>
            </a:extLst>
          </p:cNvPr>
          <p:cNvGraphicFramePr/>
          <p:nvPr>
            <p:extLst>
              <p:ext uri="{D42A27DB-BD31-4B8C-83A1-F6EECF244321}">
                <p14:modId xmlns:p14="http://schemas.microsoft.com/office/powerpoint/2010/main" val="423046173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7805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1074" y="1396686"/>
            <a:ext cx="3240506" cy="4064628"/>
          </a:xfrm>
        </p:spPr>
        <p:txBody>
          <a:bodyPr vert="horz" lIns="91440" tIns="45720" rIns="91440" bIns="45720" rtlCol="0" anchor="ctr">
            <a:normAutofit/>
          </a:bodyPr>
          <a:lstStyle/>
          <a:p>
            <a:r>
              <a:rPr lang="en-US" kern="1200">
                <a:solidFill>
                  <a:srgbClr val="FFFFFF"/>
                </a:solidFill>
                <a:latin typeface="+mj-lt"/>
                <a:ea typeface="+mj-ea"/>
                <a:cs typeface="+mj-cs"/>
              </a:rPr>
              <a:t>The case of developing an xAI technique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04FDA59-0326-98AF-AAE6-A814E5DF0EE4}"/>
              </a:ext>
            </a:extLst>
          </p:cNvPr>
          <p:cNvSpPr txBox="1"/>
          <p:nvPr/>
        </p:nvSpPr>
        <p:spPr>
          <a:xfrm>
            <a:off x="5370153" y="1526033"/>
            <a:ext cx="5536397" cy="393528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t>Patients with schizophrenia</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err="1"/>
              <a:t>xAI</a:t>
            </a:r>
            <a:r>
              <a:rPr lang="en-US" dirty="0"/>
              <a:t> technique</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Visual and textual explanation</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Workshop</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1781320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1FE790-0C2D-DFDF-28B1-C076E43AF67A}"/>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33405-E094-94BF-5907-E4D2D588401B}"/>
              </a:ext>
            </a:extLst>
          </p:cNvPr>
          <p:cNvSpPr>
            <a:spLocks noGrp="1"/>
          </p:cNvSpPr>
          <p:nvPr>
            <p:ph type="title"/>
          </p:nvPr>
        </p:nvSpPr>
        <p:spPr>
          <a:xfrm>
            <a:off x="838200" y="184805"/>
            <a:ext cx="10515600" cy="1505883"/>
          </a:xfrm>
        </p:spPr>
        <p:txBody>
          <a:bodyPr anchor="ctr">
            <a:normAutofit/>
          </a:bodyPr>
          <a:lstStyle/>
          <a:p>
            <a:r>
              <a:rPr lang="en-GB" sz="4800"/>
              <a:t>The case of developing an xAI technique</a:t>
            </a:r>
          </a:p>
        </p:txBody>
      </p:sp>
      <p:pic>
        <p:nvPicPr>
          <p:cNvPr id="1026" name="Picture 2" descr="Fig. 1">
            <a:extLst>
              <a:ext uri="{FF2B5EF4-FFF2-40B4-BE49-F238E27FC236}">
                <a16:creationId xmlns:a16="http://schemas.microsoft.com/office/drawing/2014/main" id="{3873DB6D-8ADC-72AB-8CC5-9B9B5CE016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44625" y="1845426"/>
            <a:ext cx="6899696" cy="44503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7996A82-17E0-6784-633D-A0C9F930D856}"/>
              </a:ext>
            </a:extLst>
          </p:cNvPr>
          <p:cNvSpPr txBox="1"/>
          <p:nvPr/>
        </p:nvSpPr>
        <p:spPr>
          <a:xfrm>
            <a:off x="8229600" y="6387169"/>
            <a:ext cx="3886200" cy="369332"/>
          </a:xfrm>
          <a:prstGeom prst="rect">
            <a:avLst/>
          </a:prstGeom>
          <a:noFill/>
        </p:spPr>
        <p:txBody>
          <a:bodyPr wrap="square" rtlCol="0">
            <a:spAutoFit/>
          </a:bodyPr>
          <a:lstStyle/>
          <a:p>
            <a:r>
              <a:rPr lang="en-US" dirty="0"/>
              <a:t>Banerjee et al., </a:t>
            </a:r>
            <a:r>
              <a:rPr lang="en-US" i="1" dirty="0"/>
              <a:t>NPJ Schizophrenia</a:t>
            </a:r>
            <a:r>
              <a:rPr lang="en-US" dirty="0"/>
              <a:t>, 2021</a:t>
            </a:r>
          </a:p>
        </p:txBody>
      </p:sp>
    </p:spTree>
    <p:extLst>
      <p:ext uri="{BB962C8B-B14F-4D97-AF65-F5344CB8AC3E}">
        <p14:creationId xmlns:p14="http://schemas.microsoft.com/office/powerpoint/2010/main" val="3212617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C95954-398F-B363-7A2E-175816E37033}"/>
            </a:ext>
          </a:extLst>
        </p:cNvPr>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C199E9-E4E2-849A-877B-E7E78666603A}"/>
              </a:ext>
            </a:extLst>
          </p:cNvPr>
          <p:cNvSpPr>
            <a:spLocks noGrp="1"/>
          </p:cNvSpPr>
          <p:nvPr>
            <p:ph type="title"/>
          </p:nvPr>
        </p:nvSpPr>
        <p:spPr>
          <a:xfrm>
            <a:off x="838200" y="184805"/>
            <a:ext cx="10515600" cy="1505883"/>
          </a:xfrm>
        </p:spPr>
        <p:txBody>
          <a:bodyPr anchor="ctr">
            <a:normAutofit/>
          </a:bodyPr>
          <a:lstStyle/>
          <a:p>
            <a:r>
              <a:rPr lang="en-GB" sz="4800"/>
              <a:t>The case of developing an xAI technique</a:t>
            </a:r>
          </a:p>
        </p:txBody>
      </p:sp>
      <p:pic>
        <p:nvPicPr>
          <p:cNvPr id="3" name="Picture 2" descr="Fig. 5">
            <a:extLst>
              <a:ext uri="{FF2B5EF4-FFF2-40B4-BE49-F238E27FC236}">
                <a16:creationId xmlns:a16="http://schemas.microsoft.com/office/drawing/2014/main" id="{52809784-65A2-1CBB-0FB3-493475FAFB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45080" y="1436410"/>
            <a:ext cx="7437120" cy="53361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9C4503A-4B2E-724C-9E8A-67A3001DFC58}"/>
              </a:ext>
            </a:extLst>
          </p:cNvPr>
          <p:cNvSpPr txBox="1"/>
          <p:nvPr/>
        </p:nvSpPr>
        <p:spPr>
          <a:xfrm>
            <a:off x="289560" y="6387169"/>
            <a:ext cx="3886200" cy="369332"/>
          </a:xfrm>
          <a:prstGeom prst="rect">
            <a:avLst/>
          </a:prstGeom>
          <a:noFill/>
        </p:spPr>
        <p:txBody>
          <a:bodyPr wrap="square" rtlCol="0">
            <a:spAutoFit/>
          </a:bodyPr>
          <a:lstStyle/>
          <a:p>
            <a:r>
              <a:rPr lang="en-US" dirty="0"/>
              <a:t>Banerjee et al., </a:t>
            </a:r>
            <a:r>
              <a:rPr lang="en-US" i="1" dirty="0"/>
              <a:t>NPJ Schizophrenia</a:t>
            </a:r>
            <a:r>
              <a:rPr lang="en-US" dirty="0"/>
              <a:t>, 2021</a:t>
            </a:r>
          </a:p>
        </p:txBody>
      </p:sp>
    </p:spTree>
    <p:extLst>
      <p:ext uri="{BB962C8B-B14F-4D97-AF65-F5344CB8AC3E}">
        <p14:creationId xmlns:p14="http://schemas.microsoft.com/office/powerpoint/2010/main" val="1418055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79281D-31BE-A0A4-C8ED-06CB67563B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3F276A-EA99-AE0E-3753-7DCBA38E753F}"/>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Personal history</a:t>
            </a:r>
          </a:p>
        </p:txBody>
      </p:sp>
      <p:graphicFrame>
        <p:nvGraphicFramePr>
          <p:cNvPr id="5" name="TextBox 2">
            <a:extLst>
              <a:ext uri="{FF2B5EF4-FFF2-40B4-BE49-F238E27FC236}">
                <a16:creationId xmlns:a16="http://schemas.microsoft.com/office/drawing/2014/main" id="{D495DD6A-BD4E-F3CB-4268-3E5054644EE4}"/>
              </a:ext>
            </a:extLst>
          </p:cNvPr>
          <p:cNvGraphicFramePr/>
          <p:nvPr>
            <p:extLst>
              <p:ext uri="{D42A27DB-BD31-4B8C-83A1-F6EECF244321}">
                <p14:modId xmlns:p14="http://schemas.microsoft.com/office/powerpoint/2010/main" val="327774983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0598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3BE1F6-E02A-EB4C-0EE4-3C5F193292F4}"/>
            </a:ext>
          </a:extLst>
        </p:cNvPr>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85BBE7-9BD4-4079-2937-5B19844C19A8}"/>
              </a:ext>
            </a:extLst>
          </p:cNvPr>
          <p:cNvSpPr>
            <a:spLocks noGrp="1"/>
          </p:cNvSpPr>
          <p:nvPr>
            <p:ph type="title"/>
          </p:nvPr>
        </p:nvSpPr>
        <p:spPr>
          <a:xfrm>
            <a:off x="838200" y="184805"/>
            <a:ext cx="10515600" cy="1505883"/>
          </a:xfrm>
        </p:spPr>
        <p:txBody>
          <a:bodyPr anchor="ctr">
            <a:normAutofit/>
          </a:bodyPr>
          <a:lstStyle/>
          <a:p>
            <a:r>
              <a:rPr lang="en-GB" sz="4800"/>
              <a:t>The case of developing an xAI technique</a:t>
            </a:r>
          </a:p>
        </p:txBody>
      </p:sp>
      <p:pic>
        <p:nvPicPr>
          <p:cNvPr id="3074" name="Picture 2" descr="Fig. 4">
            <a:extLst>
              <a:ext uri="{FF2B5EF4-FFF2-40B4-BE49-F238E27FC236}">
                <a16:creationId xmlns:a16="http://schemas.microsoft.com/office/drawing/2014/main" id="{D6FC1882-8589-95AE-660C-288F400004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14713" y="1300162"/>
            <a:ext cx="5357812" cy="55261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26EF73B-B7AC-A70C-68C3-4005B6161B05}"/>
              </a:ext>
            </a:extLst>
          </p:cNvPr>
          <p:cNvSpPr txBox="1"/>
          <p:nvPr/>
        </p:nvSpPr>
        <p:spPr>
          <a:xfrm>
            <a:off x="8229600" y="6402409"/>
            <a:ext cx="3886200" cy="369332"/>
          </a:xfrm>
          <a:prstGeom prst="rect">
            <a:avLst/>
          </a:prstGeom>
          <a:noFill/>
        </p:spPr>
        <p:txBody>
          <a:bodyPr wrap="square" rtlCol="0">
            <a:spAutoFit/>
          </a:bodyPr>
          <a:lstStyle/>
          <a:p>
            <a:r>
              <a:rPr lang="en-US" dirty="0"/>
              <a:t>Banerjee et al., </a:t>
            </a:r>
            <a:r>
              <a:rPr lang="en-US" i="1" dirty="0"/>
              <a:t>NPJ Schizophrenia</a:t>
            </a:r>
            <a:r>
              <a:rPr lang="en-US" dirty="0"/>
              <a:t>, 2021</a:t>
            </a:r>
          </a:p>
        </p:txBody>
      </p:sp>
    </p:spTree>
    <p:extLst>
      <p:ext uri="{BB962C8B-B14F-4D97-AF65-F5344CB8AC3E}">
        <p14:creationId xmlns:p14="http://schemas.microsoft.com/office/powerpoint/2010/main" val="42728675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9CB96B-E3A0-1E16-54E6-215F127B5BF2}"/>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03FD2D-E736-FC48-88FD-AC53F3FF0F6F}"/>
              </a:ext>
            </a:extLst>
          </p:cNvPr>
          <p:cNvSpPr>
            <a:spLocks noGrp="1"/>
          </p:cNvSpPr>
          <p:nvPr>
            <p:ph type="title"/>
          </p:nvPr>
        </p:nvSpPr>
        <p:spPr>
          <a:xfrm>
            <a:off x="635000" y="640823"/>
            <a:ext cx="3418659" cy="5583148"/>
          </a:xfrm>
        </p:spPr>
        <p:txBody>
          <a:bodyPr vert="horz" lIns="91440" tIns="45720" rIns="91440" bIns="45720" rtlCol="0" anchor="ctr">
            <a:normAutofit/>
          </a:bodyPr>
          <a:lstStyle/>
          <a:p>
            <a:r>
              <a:rPr lang="en-US" sz="5400" kern="1200">
                <a:solidFill>
                  <a:schemeClr val="tx1"/>
                </a:solidFill>
                <a:latin typeface="+mj-lt"/>
                <a:ea typeface="+mj-ea"/>
                <a:cs typeface="+mj-cs"/>
              </a:rPr>
              <a:t>Patient perspective</a:t>
            </a:r>
          </a:p>
        </p:txBody>
      </p:sp>
      <p:sp>
        <p:nvSpPr>
          <p:cNvPr id="15"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extBox 3">
            <a:extLst>
              <a:ext uri="{FF2B5EF4-FFF2-40B4-BE49-F238E27FC236}">
                <a16:creationId xmlns:a16="http://schemas.microsoft.com/office/drawing/2014/main" id="{E3D7F5B2-E670-0A9C-2EE4-9F2399F661AC}"/>
              </a:ext>
            </a:extLst>
          </p:cNvPr>
          <p:cNvGraphicFramePr/>
          <p:nvPr>
            <p:extLst>
              <p:ext uri="{D42A27DB-BD31-4B8C-83A1-F6EECF244321}">
                <p14:modId xmlns:p14="http://schemas.microsoft.com/office/powerpoint/2010/main" val="39523639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8E253E7-2B7D-CBA2-4A8E-76A0348A28E2}"/>
              </a:ext>
            </a:extLst>
          </p:cNvPr>
          <p:cNvSpPr txBox="1"/>
          <p:nvPr/>
        </p:nvSpPr>
        <p:spPr>
          <a:xfrm>
            <a:off x="278129" y="6387169"/>
            <a:ext cx="4449920" cy="369332"/>
          </a:xfrm>
          <a:prstGeom prst="rect">
            <a:avLst/>
          </a:prstGeom>
          <a:noFill/>
        </p:spPr>
        <p:txBody>
          <a:bodyPr wrap="square" rtlCol="0">
            <a:spAutoFit/>
          </a:bodyPr>
          <a:lstStyle/>
          <a:p>
            <a:r>
              <a:rPr lang="en-US" dirty="0"/>
              <a:t>Banerjee and Griffiths</a:t>
            </a:r>
            <a:r>
              <a:rPr lang="en-US" i="1" dirty="0"/>
              <a:t>,</a:t>
            </a:r>
            <a:r>
              <a:rPr lang="en-US" dirty="0"/>
              <a:t> </a:t>
            </a:r>
            <a:r>
              <a:rPr lang="en-US" i="1" dirty="0"/>
              <a:t>AI &amp; Society,</a:t>
            </a:r>
            <a:r>
              <a:rPr lang="en-US" dirty="0"/>
              <a:t> 2023</a:t>
            </a:r>
          </a:p>
        </p:txBody>
      </p:sp>
    </p:spTree>
    <p:extLst>
      <p:ext uri="{BB962C8B-B14F-4D97-AF65-F5344CB8AC3E}">
        <p14:creationId xmlns:p14="http://schemas.microsoft.com/office/powerpoint/2010/main" val="1916946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6200" kern="1200">
                <a:solidFill>
                  <a:schemeClr val="tx1"/>
                </a:solidFill>
                <a:latin typeface="+mj-lt"/>
                <a:ea typeface="+mj-ea"/>
                <a:cs typeface="+mj-cs"/>
              </a:rPr>
              <a:t>Limitations</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AA8A2A76-E252-5F70-CA19-3CADE1653DF1}"/>
              </a:ext>
            </a:extLst>
          </p:cNvPr>
          <p:cNvGraphicFramePr/>
          <p:nvPr>
            <p:extLst>
              <p:ext uri="{D42A27DB-BD31-4B8C-83A1-F6EECF244321}">
                <p14:modId xmlns:p14="http://schemas.microsoft.com/office/powerpoint/2010/main" val="126118716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B9B52BFB-FA3B-BBA0-C4B8-ABE169859F32}"/>
              </a:ext>
            </a:extLst>
          </p:cNvPr>
          <p:cNvSpPr txBox="1"/>
          <p:nvPr/>
        </p:nvSpPr>
        <p:spPr>
          <a:xfrm>
            <a:off x="278129" y="6387169"/>
            <a:ext cx="4449920" cy="369332"/>
          </a:xfrm>
          <a:prstGeom prst="rect">
            <a:avLst/>
          </a:prstGeom>
          <a:noFill/>
        </p:spPr>
        <p:txBody>
          <a:bodyPr wrap="square" rtlCol="0">
            <a:spAutoFit/>
          </a:bodyPr>
          <a:lstStyle/>
          <a:p>
            <a:r>
              <a:rPr lang="en-US" dirty="0"/>
              <a:t>Banerjee and Griffiths</a:t>
            </a:r>
            <a:r>
              <a:rPr lang="en-US" i="1" dirty="0"/>
              <a:t>,</a:t>
            </a:r>
            <a:r>
              <a:rPr lang="en-US" dirty="0"/>
              <a:t> </a:t>
            </a:r>
            <a:r>
              <a:rPr lang="en-US" i="1" dirty="0"/>
              <a:t>AI &amp; Society,</a:t>
            </a:r>
            <a:r>
              <a:rPr lang="en-US" dirty="0"/>
              <a:t> 2023</a:t>
            </a:r>
          </a:p>
        </p:txBody>
      </p:sp>
    </p:spTree>
    <p:extLst>
      <p:ext uri="{BB962C8B-B14F-4D97-AF65-F5344CB8AC3E}">
        <p14:creationId xmlns:p14="http://schemas.microsoft.com/office/powerpoint/2010/main" val="1193272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B4106-D32E-D9EF-6AC2-4082748B5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AF91C-311C-AA26-CA41-CC3EA9E685EA}"/>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8000" kern="1200" dirty="0">
                <a:solidFill>
                  <a:schemeClr val="tx1"/>
                </a:solidFill>
                <a:latin typeface="+mj-lt"/>
                <a:ea typeface="+mj-ea"/>
                <a:cs typeface="+mj-cs"/>
              </a:rPr>
              <a:t>Systemic issues</a:t>
            </a:r>
          </a:p>
        </p:txBody>
      </p:sp>
      <p:graphicFrame>
        <p:nvGraphicFramePr>
          <p:cNvPr id="6" name="TextBox 3">
            <a:extLst>
              <a:ext uri="{FF2B5EF4-FFF2-40B4-BE49-F238E27FC236}">
                <a16:creationId xmlns:a16="http://schemas.microsoft.com/office/drawing/2014/main" id="{B428A8EB-D597-ACCE-E5E8-A66B82606A7C}"/>
              </a:ext>
            </a:extLst>
          </p:cNvPr>
          <p:cNvGraphicFramePr/>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33D404B-A712-1AF3-3C7B-46AA34CE3917}"/>
              </a:ext>
            </a:extLst>
          </p:cNvPr>
          <p:cNvSpPr txBox="1"/>
          <p:nvPr/>
        </p:nvSpPr>
        <p:spPr>
          <a:xfrm>
            <a:off x="278129" y="6387169"/>
            <a:ext cx="4449920" cy="369332"/>
          </a:xfrm>
          <a:prstGeom prst="rect">
            <a:avLst/>
          </a:prstGeom>
          <a:noFill/>
        </p:spPr>
        <p:txBody>
          <a:bodyPr wrap="square" rtlCol="0">
            <a:spAutoFit/>
          </a:bodyPr>
          <a:lstStyle/>
          <a:p>
            <a:r>
              <a:rPr lang="en-US" dirty="0"/>
              <a:t>Banerjee and Griffiths</a:t>
            </a:r>
            <a:r>
              <a:rPr lang="en-US" i="1" dirty="0"/>
              <a:t>,</a:t>
            </a:r>
            <a:r>
              <a:rPr lang="en-US" dirty="0"/>
              <a:t> </a:t>
            </a:r>
            <a:r>
              <a:rPr lang="en-US" i="1" dirty="0"/>
              <a:t>AI &amp; Society,</a:t>
            </a:r>
            <a:r>
              <a:rPr lang="en-US" dirty="0"/>
              <a:t> 2023</a:t>
            </a:r>
          </a:p>
        </p:txBody>
      </p:sp>
    </p:spTree>
    <p:extLst>
      <p:ext uri="{BB962C8B-B14F-4D97-AF65-F5344CB8AC3E}">
        <p14:creationId xmlns:p14="http://schemas.microsoft.com/office/powerpoint/2010/main" val="887077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Why inform the public?</a:t>
            </a:r>
          </a:p>
        </p:txBody>
      </p:sp>
      <p:graphicFrame>
        <p:nvGraphicFramePr>
          <p:cNvPr id="5" name="TextBox 2">
            <a:extLst>
              <a:ext uri="{FF2B5EF4-FFF2-40B4-BE49-F238E27FC236}">
                <a16:creationId xmlns:a16="http://schemas.microsoft.com/office/drawing/2014/main" id="{A68512DF-A5F9-6FAB-389E-1AAE09B9729A}"/>
              </a:ext>
            </a:extLst>
          </p:cNvPr>
          <p:cNvGraphicFramePr/>
          <p:nvPr>
            <p:extLst>
              <p:ext uri="{D42A27DB-BD31-4B8C-83A1-F6EECF244321}">
                <p14:modId xmlns:p14="http://schemas.microsoft.com/office/powerpoint/2010/main" val="673911297"/>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1164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Why inform the public?</a:t>
            </a:r>
          </a:p>
        </p:txBody>
      </p:sp>
      <p:graphicFrame>
        <p:nvGraphicFramePr>
          <p:cNvPr id="5" name="TextBox 2">
            <a:extLst>
              <a:ext uri="{FF2B5EF4-FFF2-40B4-BE49-F238E27FC236}">
                <a16:creationId xmlns:a16="http://schemas.microsoft.com/office/drawing/2014/main" id="{4FBCE54F-B96D-856B-602F-8617B6CAB706}"/>
              </a:ext>
            </a:extLst>
          </p:cNvPr>
          <p:cNvGraphicFramePr/>
          <p:nvPr>
            <p:extLst>
              <p:ext uri="{D42A27DB-BD31-4B8C-83A1-F6EECF244321}">
                <p14:modId xmlns:p14="http://schemas.microsoft.com/office/powerpoint/2010/main" val="222544575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tanding in front of a giant octopus&#10;&#10;Description automatically generated">
            <a:extLst>
              <a:ext uri="{FF2B5EF4-FFF2-40B4-BE49-F238E27FC236}">
                <a16:creationId xmlns:a16="http://schemas.microsoft.com/office/drawing/2014/main" id="{40A03534-1F21-6094-0B59-9FD62C199992}"/>
              </a:ext>
            </a:extLst>
          </p:cNvPr>
          <p:cNvPicPr>
            <a:picLocks noChangeAspect="1"/>
          </p:cNvPicPr>
          <p:nvPr/>
        </p:nvPicPr>
        <p:blipFill>
          <a:blip r:embed="rId2"/>
          <a:srcRect t="13943" r="9089" b="14134"/>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77980" y="1122362"/>
            <a:ext cx="3045507" cy="4935538"/>
          </a:xfrm>
        </p:spPr>
        <p:txBody>
          <a:bodyPr vert="horz" lIns="91440" tIns="45720" rIns="91440" bIns="45720" rtlCol="0" anchor="b">
            <a:normAutofit/>
          </a:bodyPr>
          <a:lstStyle/>
          <a:p>
            <a:r>
              <a:rPr lang="en-US" sz="4800" dirty="0">
                <a:solidFill>
                  <a:schemeClr val="bg1"/>
                </a:solidFill>
              </a:rPr>
              <a:t>We do not trust what we do not understand</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9165C619-7A58-26B0-2959-8E41DF053E96}"/>
              </a:ext>
            </a:extLst>
          </p:cNvPr>
          <p:cNvSpPr txBox="1">
            <a:spLocks/>
          </p:cNvSpPr>
          <p:nvPr/>
        </p:nvSpPr>
        <p:spPr>
          <a:xfrm>
            <a:off x="1580404" y="6449251"/>
            <a:ext cx="3045507" cy="30731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 dirty="0">
                <a:solidFill>
                  <a:schemeClr val="bg1"/>
                </a:solidFill>
              </a:rPr>
              <a:t>Created with </a:t>
            </a:r>
            <a:r>
              <a:rPr lang="en-US" sz="800" dirty="0" err="1">
                <a:solidFill>
                  <a:schemeClr val="bg1"/>
                </a:solidFill>
              </a:rPr>
              <a:t>DreamUp</a:t>
            </a:r>
            <a:r>
              <a:rPr lang="en-US" sz="800" dirty="0">
                <a:solidFill>
                  <a:schemeClr val="bg1"/>
                </a:solidFill>
              </a:rPr>
              <a:t> AI</a:t>
            </a:r>
          </a:p>
        </p:txBody>
      </p:sp>
    </p:spTree>
    <p:extLst>
      <p:ext uri="{BB962C8B-B14F-4D97-AF65-F5344CB8AC3E}">
        <p14:creationId xmlns:p14="http://schemas.microsoft.com/office/powerpoint/2010/main" val="26110292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8000" kern="1200">
                <a:solidFill>
                  <a:schemeClr val="tx1"/>
                </a:solidFill>
                <a:latin typeface="+mj-lt"/>
                <a:ea typeface="+mj-ea"/>
                <a:cs typeface="+mj-cs"/>
              </a:rPr>
              <a:t>Solutions</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6" name="TextBox 3">
            <a:extLst>
              <a:ext uri="{FF2B5EF4-FFF2-40B4-BE49-F238E27FC236}">
                <a16:creationId xmlns:a16="http://schemas.microsoft.com/office/drawing/2014/main" id="{9EF4529F-5ABA-B996-C30C-C941F78BCD6E}"/>
              </a:ext>
            </a:extLst>
          </p:cNvPr>
          <p:cNvGraphicFramePr/>
          <p:nvPr>
            <p:extLst>
              <p:ext uri="{D42A27DB-BD31-4B8C-83A1-F6EECF244321}">
                <p14:modId xmlns:p14="http://schemas.microsoft.com/office/powerpoint/2010/main" val="128425529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8165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kern="1200" dirty="0">
                <a:solidFill>
                  <a:schemeClr val="tx1"/>
                </a:solidFill>
                <a:latin typeface="+mj-lt"/>
                <a:ea typeface="+mj-ea"/>
                <a:cs typeface="+mj-cs"/>
              </a:rPr>
              <a:t>Solutions</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Box 2">
            <a:extLst>
              <a:ext uri="{FF2B5EF4-FFF2-40B4-BE49-F238E27FC236}">
                <a16:creationId xmlns:a16="http://schemas.microsoft.com/office/drawing/2014/main" id="{33FC0F4A-5CBB-7C7A-7E24-8B65C5B93FA0}"/>
              </a:ext>
            </a:extLst>
          </p:cNvPr>
          <p:cNvGraphicFramePr/>
          <p:nvPr>
            <p:extLst>
              <p:ext uri="{D42A27DB-BD31-4B8C-83A1-F6EECF244321}">
                <p14:modId xmlns:p14="http://schemas.microsoft.com/office/powerpoint/2010/main" val="298579737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9528"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45072" y="1289765"/>
            <a:ext cx="3651101" cy="4270963"/>
          </a:xfrm>
        </p:spPr>
        <p:txBody>
          <a:bodyPr vert="horz" lIns="91440" tIns="45720" rIns="91440" bIns="45720" rtlCol="0" anchor="ctr">
            <a:normAutofit/>
          </a:bodyPr>
          <a:lstStyle/>
          <a:p>
            <a:pPr algn="ctr"/>
            <a:r>
              <a:rPr lang="en-US" sz="5600" kern="1200">
                <a:solidFill>
                  <a:srgbClr val="FFFFFF"/>
                </a:solidFill>
                <a:latin typeface="+mj-lt"/>
                <a:ea typeface="+mj-ea"/>
                <a:cs typeface="+mj-cs"/>
              </a:rPr>
              <a:t>The Power of Curiosity</a:t>
            </a:r>
          </a:p>
        </p:txBody>
      </p:sp>
      <p:sp>
        <p:nvSpPr>
          <p:cNvPr id="12"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493" y="374394"/>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4"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109" y="1084507"/>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3" name="TextBox 2">
            <a:extLst>
              <a:ext uri="{FF2B5EF4-FFF2-40B4-BE49-F238E27FC236}">
                <a16:creationId xmlns:a16="http://schemas.microsoft.com/office/drawing/2014/main" id="{3BB80C62-00DC-5D55-E449-AEADB37F0721}"/>
              </a:ext>
            </a:extLst>
          </p:cNvPr>
          <p:cNvSpPr txBox="1"/>
          <p:nvPr/>
        </p:nvSpPr>
        <p:spPr>
          <a:xfrm>
            <a:off x="6297233" y="518400"/>
            <a:ext cx="4771607" cy="583794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solidFill>
                  <a:schemeClr val="tx1">
                    <a:alpha val="80000"/>
                  </a:schemeClr>
                </a:solidFill>
              </a:rPr>
              <a:t>Let people/patients explore models on their own</a:t>
            </a:r>
          </a:p>
          <a:p>
            <a:pPr marL="285750"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a:p>
            <a:pPr marL="742950" lvl="1" indent="-228600">
              <a:lnSpc>
                <a:spcPct val="90000"/>
              </a:lnSpc>
              <a:spcAft>
                <a:spcPts val="600"/>
              </a:spcAft>
              <a:buFont typeface="Arial" panose="020B0604020202020204" pitchFamily="34" charset="0"/>
              <a:buChar char="•"/>
            </a:pPr>
            <a:r>
              <a:rPr lang="en-US" sz="2000" dirty="0">
                <a:solidFill>
                  <a:schemeClr val="tx1">
                    <a:alpha val="80000"/>
                  </a:schemeClr>
                </a:solidFill>
                <a:hlinkClick r:id="rId2"/>
              </a:rPr>
              <a:t>https://github.com/neelsoumya/ai_outreach</a:t>
            </a:r>
            <a:endParaRPr lang="en-US" sz="2000" dirty="0">
              <a:solidFill>
                <a:schemeClr val="tx1">
                  <a:alpha val="80000"/>
                </a:schemeClr>
              </a:solidFill>
            </a:endParaRPr>
          </a:p>
          <a:p>
            <a:pPr marL="742950" lvl="1" indent="-228600">
              <a:lnSpc>
                <a:spcPct val="90000"/>
              </a:lnSpc>
              <a:spcAft>
                <a:spcPts val="600"/>
              </a:spcAft>
              <a:buFont typeface="Arial" panose="020B0604020202020204" pitchFamily="34" charset="0"/>
              <a:buChar char="•"/>
            </a:pPr>
            <a:endParaRPr lang="en-US" sz="2000" dirty="0">
              <a:solidFill>
                <a:schemeClr val="tx1">
                  <a:alpha val="80000"/>
                </a:schemeClr>
              </a:solidFill>
            </a:endParaRPr>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36547" y="5751820"/>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18"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B0B151-75A3-E53A-FBEA-D85AD381EF3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52F7D3-186B-9317-1CFD-BAC3B343CF51}"/>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Background</a:t>
            </a:r>
          </a:p>
        </p:txBody>
      </p:sp>
      <p:graphicFrame>
        <p:nvGraphicFramePr>
          <p:cNvPr id="5" name="TextBox 2">
            <a:extLst>
              <a:ext uri="{FF2B5EF4-FFF2-40B4-BE49-F238E27FC236}">
                <a16:creationId xmlns:a16="http://schemas.microsoft.com/office/drawing/2014/main" id="{8FD83636-C14D-6F98-484D-0E7FFF7ACB12}"/>
              </a:ext>
            </a:extLst>
          </p:cNvPr>
          <p:cNvGraphicFramePr/>
          <p:nvPr>
            <p:extLst>
              <p:ext uri="{D42A27DB-BD31-4B8C-83A1-F6EECF244321}">
                <p14:modId xmlns:p14="http://schemas.microsoft.com/office/powerpoint/2010/main" val="3268108185"/>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5097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D8118A-8105-D117-7F2F-EC901E3E1280}"/>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B85421-603B-9A6A-36A5-46DEEE29EB33}"/>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r>
              <a:rPr lang="en-US" sz="5200" kern="1200">
                <a:solidFill>
                  <a:schemeClr val="tx1"/>
                </a:solidFill>
                <a:latin typeface="+mj-lt"/>
                <a:ea typeface="+mj-ea"/>
                <a:cs typeface="+mj-cs"/>
              </a:rPr>
              <a:t>Summary</a:t>
            </a:r>
          </a:p>
        </p:txBody>
      </p:sp>
      <p:graphicFrame>
        <p:nvGraphicFramePr>
          <p:cNvPr id="5" name="TextBox 2">
            <a:extLst>
              <a:ext uri="{FF2B5EF4-FFF2-40B4-BE49-F238E27FC236}">
                <a16:creationId xmlns:a16="http://schemas.microsoft.com/office/drawing/2014/main" id="{88815A7C-A2A7-B65D-1618-31B9D45BC559}"/>
              </a:ext>
            </a:extLst>
          </p:cNvPr>
          <p:cNvGraphicFramePr/>
          <p:nvPr>
            <p:extLst>
              <p:ext uri="{D42A27DB-BD31-4B8C-83A1-F6EECF244321}">
                <p14:modId xmlns:p14="http://schemas.microsoft.com/office/powerpoint/2010/main" val="477664315"/>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0464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0DF8D6-0FB9-123D-CFD8-E48141739D83}"/>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a meeting&#10;&#10;Description automatically generated">
            <a:extLst>
              <a:ext uri="{FF2B5EF4-FFF2-40B4-BE49-F238E27FC236}">
                <a16:creationId xmlns:a16="http://schemas.microsoft.com/office/drawing/2014/main" id="{F6C89D13-2830-7541-7B0F-44EC61020187}"/>
              </a:ext>
            </a:extLst>
          </p:cNvPr>
          <p:cNvPicPr>
            <a:picLocks noChangeAspect="1"/>
          </p:cNvPicPr>
          <p:nvPr/>
        </p:nvPicPr>
        <p:blipFill>
          <a:blip r:embed="rId2"/>
          <a:srcRect t="7943"/>
          <a:stretch/>
        </p:blipFill>
        <p:spPr>
          <a:xfrm>
            <a:off x="457200" y="457200"/>
            <a:ext cx="11277600" cy="5943600"/>
          </a:xfrm>
          <a:prstGeom prst="rect">
            <a:avLst/>
          </a:prstGeom>
        </p:spPr>
      </p:pic>
    </p:spTree>
    <p:extLst>
      <p:ext uri="{BB962C8B-B14F-4D97-AF65-F5344CB8AC3E}">
        <p14:creationId xmlns:p14="http://schemas.microsoft.com/office/powerpoint/2010/main" val="3638091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F8FB20-BDEF-5070-09FC-33E156331F07}"/>
            </a:ext>
          </a:extLst>
        </p:cNvPr>
        <p:cNvGrpSpPr/>
        <p:nvPr/>
      </p:nvGrpSpPr>
      <p:grpSpPr>
        <a:xfrm>
          <a:off x="0" y="0"/>
          <a:ext cx="0" cy="0"/>
          <a:chOff x="0" y="0"/>
          <a:chExt cx="0" cy="0"/>
        </a:xfrm>
      </p:grpSpPr>
      <p:sp>
        <p:nvSpPr>
          <p:cNvPr id="22" name="Down Arrow 7">
            <a:extLst>
              <a:ext uri="{FF2B5EF4-FFF2-40B4-BE49-F238E27FC236}">
                <a16:creationId xmlns:a16="http://schemas.microsoft.com/office/drawing/2014/main" id="{BF31F4E9-7038-DF18-B55A-18AE69311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F82B6B-9E8B-E3E0-E494-BBB857296E7C}"/>
              </a:ext>
            </a:extLst>
          </p:cNvPr>
          <p:cNvSpPr>
            <a:spLocks noGrp="1"/>
          </p:cNvSpPr>
          <p:nvPr>
            <p:ph type="title"/>
          </p:nvPr>
        </p:nvSpPr>
        <p:spPr>
          <a:xfrm>
            <a:off x="1028700" y="1967266"/>
            <a:ext cx="2628900" cy="2547257"/>
          </a:xfrm>
          <a:noFill/>
        </p:spPr>
        <p:txBody>
          <a:bodyPr anchor="ctr">
            <a:normAutofit/>
          </a:bodyPr>
          <a:lstStyle/>
          <a:p>
            <a:pPr algn="ctr"/>
            <a:r>
              <a:rPr lang="en-GB" sz="3600" dirty="0">
                <a:solidFill>
                  <a:srgbClr val="FFFFFF"/>
                </a:solidFill>
              </a:rPr>
              <a:t>Papers and Resources</a:t>
            </a:r>
          </a:p>
        </p:txBody>
      </p:sp>
      <p:sp>
        <p:nvSpPr>
          <p:cNvPr id="3" name="TextBox 2">
            <a:extLst>
              <a:ext uri="{FF2B5EF4-FFF2-40B4-BE49-F238E27FC236}">
                <a16:creationId xmlns:a16="http://schemas.microsoft.com/office/drawing/2014/main" id="{DAF60CB9-0085-7B1D-54B3-E10AF48A99F8}"/>
              </a:ext>
            </a:extLst>
          </p:cNvPr>
          <p:cNvSpPr txBox="1"/>
          <p:nvPr/>
        </p:nvSpPr>
        <p:spPr>
          <a:xfrm>
            <a:off x="4923473" y="921365"/>
            <a:ext cx="6097904" cy="6463308"/>
          </a:xfrm>
          <a:prstGeom prst="rect">
            <a:avLst/>
          </a:prstGeom>
          <a:noFill/>
        </p:spPr>
        <p:txBody>
          <a:bodyPr wrap="square">
            <a:spAutoFit/>
          </a:bodyPr>
          <a:lstStyle/>
          <a:p>
            <a:pPr marL="285750" indent="-285750">
              <a:buFont typeface="Arial" panose="020B0604020202020204" pitchFamily="34" charset="0"/>
              <a:buChar char="•"/>
            </a:pPr>
            <a:r>
              <a:rPr lang="en-GB" b="1" i="0" dirty="0">
                <a:solidFill>
                  <a:srgbClr val="212121"/>
                </a:solidFill>
                <a:effectLst/>
                <a:latin typeface="Roboto" panose="02000000000000000000" pitchFamily="2" charset="0"/>
              </a:rPr>
              <a:t>Patient and public involvement to build trust in artificial intelligence: a framework, tools and case studies</a:t>
            </a:r>
            <a:r>
              <a:rPr lang="en-GB" b="0" i="0" dirty="0">
                <a:solidFill>
                  <a:srgbClr val="212121"/>
                </a:solidFill>
                <a:effectLst/>
                <a:latin typeface="Roboto" panose="02000000000000000000" pitchFamily="2" charset="0"/>
              </a:rPr>
              <a:t>, </a:t>
            </a:r>
            <a:r>
              <a:rPr lang="en-GB" b="0" i="0" u="sng" dirty="0">
                <a:solidFill>
                  <a:srgbClr val="212121"/>
                </a:solidFill>
                <a:effectLst/>
                <a:latin typeface="Roboto" panose="02000000000000000000" pitchFamily="2" charset="0"/>
              </a:rPr>
              <a:t>Soumya Banerjee</a:t>
            </a:r>
            <a:r>
              <a:rPr lang="en-GB" b="0" i="0" dirty="0">
                <a:solidFill>
                  <a:srgbClr val="212121"/>
                </a:solidFill>
                <a:effectLst/>
                <a:latin typeface="Roboto" panose="02000000000000000000" pitchFamily="2" charset="0"/>
              </a:rPr>
              <a:t>, Phil Alsop, Linda Jones, Rudolf Cardinal, </a:t>
            </a:r>
            <a:r>
              <a:rPr lang="en-GB" b="0" i="1" dirty="0">
                <a:solidFill>
                  <a:srgbClr val="212121"/>
                </a:solidFill>
                <a:effectLst/>
                <a:latin typeface="Roboto" panose="02000000000000000000" pitchFamily="2" charset="0"/>
              </a:rPr>
              <a:t>Patterns</a:t>
            </a:r>
            <a:r>
              <a:rPr lang="en-GB" b="0" i="0" dirty="0">
                <a:solidFill>
                  <a:srgbClr val="212121"/>
                </a:solidFill>
                <a:effectLst/>
                <a:latin typeface="Roboto" panose="02000000000000000000" pitchFamily="2" charset="0"/>
              </a:rPr>
              <a:t> 3(6):100506, 2022</a:t>
            </a:r>
          </a:p>
          <a:p>
            <a:pPr marL="285750" indent="-285750">
              <a:buFont typeface="Arial" panose="020B0604020202020204" pitchFamily="34" charset="0"/>
              <a:buChar char="•"/>
            </a:pPr>
            <a:endParaRPr lang="en-GB" dirty="0">
              <a:solidFill>
                <a:srgbClr val="212121"/>
              </a:solidFill>
              <a:latin typeface="Roboto" panose="02000000000000000000" pitchFamily="2" charset="0"/>
            </a:endParaRPr>
          </a:p>
          <a:p>
            <a:pPr marL="285750" indent="-285750">
              <a:buFont typeface="Arial" panose="020B0604020202020204" pitchFamily="34" charset="0"/>
              <a:buChar char="•"/>
            </a:pPr>
            <a:r>
              <a:rPr lang="en-GB" b="1" i="0" dirty="0">
                <a:solidFill>
                  <a:srgbClr val="212121"/>
                </a:solidFill>
                <a:effectLst/>
                <a:latin typeface="Roboto" panose="02000000000000000000" pitchFamily="2" charset="0"/>
              </a:rPr>
              <a:t>Involving patients in artificial intelligence research to build trustworthy systems</a:t>
            </a:r>
            <a:r>
              <a:rPr lang="en-GB" b="0" i="0" dirty="0">
                <a:solidFill>
                  <a:srgbClr val="212121"/>
                </a:solidFill>
                <a:effectLst/>
                <a:latin typeface="Roboto" panose="02000000000000000000" pitchFamily="2" charset="0"/>
              </a:rPr>
              <a:t>, </a:t>
            </a:r>
            <a:r>
              <a:rPr lang="en-GB" b="0" i="0" u="sng" dirty="0">
                <a:solidFill>
                  <a:srgbClr val="212121"/>
                </a:solidFill>
                <a:effectLst/>
                <a:latin typeface="Roboto" panose="02000000000000000000" pitchFamily="2" charset="0"/>
              </a:rPr>
              <a:t>Soumya Banerjee</a:t>
            </a:r>
            <a:r>
              <a:rPr lang="en-GB" b="0" i="0" dirty="0">
                <a:solidFill>
                  <a:srgbClr val="212121"/>
                </a:solidFill>
                <a:effectLst/>
                <a:latin typeface="Roboto" panose="02000000000000000000" pitchFamily="2" charset="0"/>
              </a:rPr>
              <a:t>, Sarah Griffiths, </a:t>
            </a:r>
            <a:r>
              <a:rPr lang="en-GB" b="0" i="1" dirty="0">
                <a:solidFill>
                  <a:srgbClr val="212121"/>
                </a:solidFill>
                <a:effectLst/>
                <a:latin typeface="Roboto" panose="02000000000000000000" pitchFamily="2" charset="0"/>
              </a:rPr>
              <a:t>AI &amp; Society</a:t>
            </a:r>
            <a:r>
              <a:rPr lang="en-GB" b="0" i="0" dirty="0">
                <a:solidFill>
                  <a:srgbClr val="212121"/>
                </a:solidFill>
                <a:effectLst/>
                <a:latin typeface="Roboto" panose="02000000000000000000" pitchFamily="2" charset="0"/>
              </a:rPr>
              <a:t>, 2023</a:t>
            </a:r>
          </a:p>
          <a:p>
            <a:endParaRPr lang="en-GB" dirty="0">
              <a:solidFill>
                <a:srgbClr val="212121"/>
              </a:solidFill>
              <a:latin typeface="Roboto" panose="02000000000000000000" pitchFamily="2" charset="0"/>
            </a:endParaRPr>
          </a:p>
          <a:p>
            <a:pPr marL="285750" indent="-285750">
              <a:buFont typeface="Arial" panose="020B0604020202020204" pitchFamily="34" charset="0"/>
              <a:buChar char="•"/>
            </a:pPr>
            <a:r>
              <a:rPr lang="en-GB" b="1" i="0" dirty="0">
                <a:solidFill>
                  <a:srgbClr val="212121"/>
                </a:solidFill>
                <a:effectLst/>
                <a:latin typeface="Roboto" panose="02000000000000000000" pitchFamily="2" charset="0"/>
              </a:rPr>
              <a:t>A class-contrastive human-interpretable machine learning approach to predict mortality in severe mental illness</a:t>
            </a:r>
            <a:r>
              <a:rPr lang="en-GB" b="0" i="0" dirty="0">
                <a:solidFill>
                  <a:srgbClr val="212121"/>
                </a:solidFill>
                <a:effectLst/>
                <a:latin typeface="Roboto" panose="02000000000000000000" pitchFamily="2" charset="0"/>
              </a:rPr>
              <a:t>,</a:t>
            </a:r>
            <a:r>
              <a:rPr lang="en-GB" b="1" i="0" dirty="0">
                <a:solidFill>
                  <a:srgbClr val="212121"/>
                </a:solidFill>
                <a:effectLst/>
                <a:latin typeface="Roboto" panose="02000000000000000000" pitchFamily="2" charset="0"/>
              </a:rPr>
              <a:t> </a:t>
            </a:r>
            <a:r>
              <a:rPr lang="en-GB" b="0" i="0" u="sng" dirty="0">
                <a:solidFill>
                  <a:srgbClr val="212121"/>
                </a:solidFill>
                <a:effectLst/>
                <a:latin typeface="Roboto" panose="02000000000000000000" pitchFamily="2" charset="0"/>
              </a:rPr>
              <a:t>Soumya Banerjee</a:t>
            </a:r>
            <a:r>
              <a:rPr lang="en-GB" b="0" i="0" dirty="0">
                <a:solidFill>
                  <a:srgbClr val="212121"/>
                </a:solidFill>
                <a:effectLst/>
                <a:latin typeface="Roboto" panose="02000000000000000000" pitchFamily="2" charset="0"/>
              </a:rPr>
              <a:t>, Pietro Lio, Peter Jones, Rudolf Cardinal, </a:t>
            </a:r>
            <a:r>
              <a:rPr lang="en-GB" b="0" i="1" dirty="0">
                <a:solidFill>
                  <a:srgbClr val="212121"/>
                </a:solidFill>
                <a:effectLst/>
                <a:latin typeface="Roboto" panose="02000000000000000000" pitchFamily="2" charset="0"/>
              </a:rPr>
              <a:t>Nature Partner Journal Schizophrenia</a:t>
            </a:r>
            <a:r>
              <a:rPr lang="en-GB" b="0" i="0" dirty="0">
                <a:solidFill>
                  <a:srgbClr val="212121"/>
                </a:solidFill>
                <a:effectLst/>
                <a:latin typeface="Roboto" panose="02000000000000000000" pitchFamily="2" charset="0"/>
              </a:rPr>
              <a:t>, 7, 60, 2021</a:t>
            </a:r>
          </a:p>
          <a:p>
            <a:endParaRPr lang="en-GB" dirty="0">
              <a:solidFill>
                <a:srgbClr val="212121"/>
              </a:solidFill>
              <a:latin typeface="Roboto" panose="02000000000000000000" pitchFamily="2" charset="0"/>
            </a:endParaRPr>
          </a:p>
          <a:p>
            <a:pPr marL="285750" indent="-285750">
              <a:buFont typeface="Arial" panose="020B0604020202020204" pitchFamily="34" charset="0"/>
              <a:buChar char="•"/>
            </a:pPr>
            <a:r>
              <a:rPr lang="en-US" dirty="0">
                <a:hlinkClick r:id="rId2"/>
              </a:rPr>
              <a:t>https://github.com/neelsoumya/ai_outreach</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hlinkClick r:id="rId3"/>
              </a:rPr>
              <a:t>neel.soumya@gmail.com</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GB" b="0" i="0" dirty="0">
              <a:solidFill>
                <a:srgbClr val="212121"/>
              </a:solidFill>
              <a:effectLst/>
              <a:latin typeface="Roboto" panose="02000000000000000000" pitchFamily="2" charset="0"/>
            </a:endParaRPr>
          </a:p>
          <a:p>
            <a:pPr marL="285750" indent="-285750">
              <a:buFont typeface="Arial" panose="020B0604020202020204" pitchFamily="34" charset="0"/>
              <a:buChar char="•"/>
            </a:pPr>
            <a:endParaRPr lang="en-GB" dirty="0">
              <a:solidFill>
                <a:srgbClr val="212121"/>
              </a:solidFill>
              <a:latin typeface="Roboto" panose="02000000000000000000" pitchFamily="2" charset="0"/>
            </a:endParaRPr>
          </a:p>
          <a:p>
            <a:pPr marL="285750"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598436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DCD2442-83AE-9276-8200-D9A1ABB67EF0}"/>
            </a:ext>
          </a:extLst>
        </p:cNvPr>
        <p:cNvGrpSpPr/>
        <p:nvPr/>
      </p:nvGrpSpPr>
      <p:grpSpPr>
        <a:xfrm>
          <a:off x="0" y="0"/>
          <a:ext cx="0" cy="0"/>
          <a:chOff x="0" y="0"/>
          <a:chExt cx="0" cy="0"/>
        </a:xfrm>
      </p:grpSpPr>
    </p:spTree>
    <p:extLst>
      <p:ext uri="{BB962C8B-B14F-4D97-AF65-F5344CB8AC3E}">
        <p14:creationId xmlns:p14="http://schemas.microsoft.com/office/powerpoint/2010/main" val="79195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C2000-2D03-6CBC-82D2-6E468E49F96C}"/>
            </a:ext>
          </a:extLst>
        </p:cNvPr>
        <p:cNvGrpSpPr/>
        <p:nvPr/>
      </p:nvGrpSpPr>
      <p:grpSpPr>
        <a:xfrm>
          <a:off x="0" y="0"/>
          <a:ext cx="0" cy="0"/>
          <a:chOff x="0" y="0"/>
          <a:chExt cx="0" cy="0"/>
        </a:xfrm>
      </p:grpSpPr>
      <p:pic>
        <p:nvPicPr>
          <p:cNvPr id="7" name="Picture 6" descr="A group of people standing in a circle&#10;&#10;Description automatically generated">
            <a:extLst>
              <a:ext uri="{FF2B5EF4-FFF2-40B4-BE49-F238E27FC236}">
                <a16:creationId xmlns:a16="http://schemas.microsoft.com/office/drawing/2014/main" id="{6A4F4258-C353-31BF-0B73-98E985981B06}"/>
              </a:ext>
            </a:extLst>
          </p:cNvPr>
          <p:cNvPicPr>
            <a:picLocks noChangeAspect="1"/>
          </p:cNvPicPr>
          <p:nvPr/>
        </p:nvPicPr>
        <p:blipFill>
          <a:blip r:embed="rId3"/>
          <a:stretch>
            <a:fillRect/>
          </a:stretch>
        </p:blipFill>
        <p:spPr>
          <a:xfrm>
            <a:off x="2667000" y="213360"/>
            <a:ext cx="6400800" cy="6400800"/>
          </a:xfrm>
          <a:prstGeom prst="rect">
            <a:avLst/>
          </a:prstGeom>
        </p:spPr>
      </p:pic>
    </p:spTree>
    <p:extLst>
      <p:ext uri="{BB962C8B-B14F-4D97-AF65-F5344CB8AC3E}">
        <p14:creationId xmlns:p14="http://schemas.microsoft.com/office/powerpoint/2010/main" val="882042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Current Trends</a:t>
            </a:r>
            <a:r>
              <a:rPr lang="en-GB" dirty="0"/>
              <a:t> and Applications</a:t>
            </a:r>
            <a:endParaRPr dirty="0"/>
          </a:p>
        </p:txBody>
      </p:sp>
      <p:sp>
        <p:nvSpPr>
          <p:cNvPr id="3" name="TextBox 2">
            <a:extLst>
              <a:ext uri="{FF2B5EF4-FFF2-40B4-BE49-F238E27FC236}">
                <a16:creationId xmlns:a16="http://schemas.microsoft.com/office/drawing/2014/main" id="{1187AE8B-038F-E623-6145-3E56F0C15C2A}"/>
              </a:ext>
            </a:extLst>
          </p:cNvPr>
          <p:cNvSpPr txBox="1"/>
          <p:nvPr/>
        </p:nvSpPr>
        <p:spPr>
          <a:xfrm>
            <a:off x="1365956" y="1952978"/>
            <a:ext cx="724746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Deep learning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Generative AI</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Applications in Healthcare, Finance, Autonomous Systems</a:t>
            </a:r>
            <a:endParaRPr lang="en-US" dirty="0"/>
          </a:p>
        </p:txBody>
      </p:sp>
    </p:spTree>
    <p:extLst>
      <p:ext uri="{BB962C8B-B14F-4D97-AF65-F5344CB8AC3E}">
        <p14:creationId xmlns:p14="http://schemas.microsoft.com/office/powerpoint/2010/main" val="40763108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Risks of AI</a:t>
            </a:r>
            <a:endParaRPr dirty="0"/>
          </a:p>
        </p:txBody>
      </p:sp>
      <p:sp>
        <p:nvSpPr>
          <p:cNvPr id="3" name="TextBox 2">
            <a:extLst>
              <a:ext uri="{FF2B5EF4-FFF2-40B4-BE49-F238E27FC236}">
                <a16:creationId xmlns:a16="http://schemas.microsoft.com/office/drawing/2014/main" id="{1187AE8B-038F-E623-6145-3E56F0C15C2A}"/>
              </a:ext>
            </a:extLst>
          </p:cNvPr>
          <p:cNvSpPr txBox="1"/>
          <p:nvPr/>
        </p:nvSpPr>
        <p:spPr>
          <a:xfrm>
            <a:off x="1365956" y="1952978"/>
            <a:ext cx="7247466" cy="2862322"/>
          </a:xfrm>
          <a:prstGeom prst="rect">
            <a:avLst/>
          </a:prstGeom>
          <a:noFill/>
        </p:spPr>
        <p:txBody>
          <a:bodyPr wrap="square" rtlCol="0">
            <a:spAutoFit/>
          </a:bodyPr>
          <a:lstStyle/>
          <a:p>
            <a:pPr marL="285750" indent="-285750">
              <a:buFont typeface="Arial" panose="020B0604020202020204" pitchFamily="34" charset="0"/>
              <a:buChar char="•"/>
            </a:pPr>
            <a:r>
              <a:rPr lang="en-GB" dirty="0"/>
              <a:t>Ethical considerations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Bias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Data privacy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Impact on jobs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Systemic effects on our planet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1747634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C392A1-ADCB-58A1-9A08-89779EE84B65}"/>
            </a:ext>
          </a:extLst>
        </p:cNvPr>
        <p:cNvGrpSpPr/>
        <p:nvPr/>
      </p:nvGrpSpPr>
      <p:grpSpPr>
        <a:xfrm>
          <a:off x="0" y="0"/>
          <a:ext cx="0" cy="0"/>
          <a:chOff x="0" y="0"/>
          <a:chExt cx="0" cy="0"/>
        </a:xfrm>
      </p:grpSpPr>
      <p:sp>
        <p:nvSpPr>
          <p:cNvPr id="2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26B54D-9593-CD6B-5FD6-FCA5AE327C97}"/>
              </a:ext>
            </a:extLst>
          </p:cNvPr>
          <p:cNvSpPr>
            <a:spLocks noGrp="1"/>
          </p:cNvSpPr>
          <p:nvPr>
            <p:ph type="title"/>
          </p:nvPr>
        </p:nvSpPr>
        <p:spPr>
          <a:xfrm>
            <a:off x="1028700" y="1967266"/>
            <a:ext cx="2628900" cy="2547257"/>
          </a:xfrm>
          <a:noFill/>
        </p:spPr>
        <p:txBody>
          <a:bodyPr anchor="ctr">
            <a:normAutofit/>
          </a:bodyPr>
          <a:lstStyle/>
          <a:p>
            <a:pPr algn="ctr"/>
            <a:r>
              <a:rPr lang="en-GB" sz="3600" dirty="0">
                <a:solidFill>
                  <a:srgbClr val="FFFFFF"/>
                </a:solidFill>
              </a:rPr>
              <a:t>Summary</a:t>
            </a:r>
          </a:p>
        </p:txBody>
      </p:sp>
      <p:pic>
        <p:nvPicPr>
          <p:cNvPr id="5" name="Picture 4" descr="A group of people in a meeting&#10;&#10;Description automatically generated">
            <a:extLst>
              <a:ext uri="{FF2B5EF4-FFF2-40B4-BE49-F238E27FC236}">
                <a16:creationId xmlns:a16="http://schemas.microsoft.com/office/drawing/2014/main" id="{79D665CC-1423-364A-B0DE-36A5D80BE500}"/>
              </a:ext>
            </a:extLst>
          </p:cNvPr>
          <p:cNvPicPr>
            <a:picLocks noChangeAspect="1"/>
          </p:cNvPicPr>
          <p:nvPr/>
        </p:nvPicPr>
        <p:blipFill>
          <a:blip r:embed="rId2"/>
          <a:stretch>
            <a:fillRect/>
          </a:stretch>
        </p:blipFill>
        <p:spPr>
          <a:xfrm>
            <a:off x="4777316" y="1486860"/>
            <a:ext cx="6780700" cy="3881950"/>
          </a:xfrm>
          <a:prstGeom prst="rect">
            <a:avLst/>
          </a:prstGeom>
        </p:spPr>
      </p:pic>
    </p:spTree>
    <p:extLst>
      <p:ext uri="{BB962C8B-B14F-4D97-AF65-F5344CB8AC3E}">
        <p14:creationId xmlns:p14="http://schemas.microsoft.com/office/powerpoint/2010/main" val="1841165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g10c5a4c8660_0_9"/>
          <p:cNvSpPr txBox="1"/>
          <p:nvPr/>
        </p:nvSpPr>
        <p:spPr>
          <a:xfrm>
            <a:off x="1810110" y="733037"/>
            <a:ext cx="8710034" cy="4908035"/>
          </a:xfrm>
          <a:prstGeom prst="rect">
            <a:avLst/>
          </a:prstGeom>
          <a:noFill/>
          <a:ln>
            <a:noFill/>
          </a:ln>
        </p:spPr>
        <p:txBody>
          <a:bodyPr spcFirstLastPara="1" wrap="square" lIns="82939" tIns="41458" rIns="82939" bIns="41458" anchor="t" anchorCtr="0">
            <a:noAutofit/>
          </a:bodyPr>
          <a:lstStyle/>
          <a:p>
            <a:pPr>
              <a:buClr>
                <a:srgbClr val="000000"/>
              </a:buClr>
              <a:buSzPts val="2300"/>
            </a:pPr>
            <a:endParaRPr sz="2087">
              <a:solidFill>
                <a:schemeClr val="dk1"/>
              </a:solidFill>
              <a:latin typeface="Arial"/>
              <a:ea typeface="Arial"/>
              <a:cs typeface="Arial"/>
              <a:sym typeface="Arial"/>
            </a:endParaRPr>
          </a:p>
        </p:txBody>
      </p:sp>
      <p:pic>
        <p:nvPicPr>
          <p:cNvPr id="168" name="Google Shape;168;g10c5a4c8660_0_9"/>
          <p:cNvPicPr preferRelativeResize="0"/>
          <p:nvPr/>
        </p:nvPicPr>
        <p:blipFill>
          <a:blip r:embed="rId3">
            <a:alphaModFix/>
          </a:blip>
          <a:stretch>
            <a:fillRect/>
          </a:stretch>
        </p:blipFill>
        <p:spPr>
          <a:xfrm>
            <a:off x="1948365" y="318274"/>
            <a:ext cx="8295271" cy="6221453"/>
          </a:xfrm>
          <a:prstGeom prst="rect">
            <a:avLst/>
          </a:prstGeom>
          <a:noFill/>
          <a:ln>
            <a:noFill/>
          </a:ln>
        </p:spPr>
      </p:pic>
      <p:sp>
        <p:nvSpPr>
          <p:cNvPr id="169" name="Google Shape;169;g10c5a4c8660_0_9"/>
          <p:cNvSpPr txBox="1"/>
          <p:nvPr/>
        </p:nvSpPr>
        <p:spPr>
          <a:xfrm>
            <a:off x="2076539" y="318274"/>
            <a:ext cx="7808386" cy="345636"/>
          </a:xfrm>
          <a:prstGeom prst="rect">
            <a:avLst/>
          </a:prstGeom>
          <a:noFill/>
          <a:ln>
            <a:noFill/>
          </a:ln>
        </p:spPr>
        <p:txBody>
          <a:bodyPr spcFirstLastPara="1" wrap="square" lIns="0" tIns="0" rIns="0" bIns="0" anchor="ctr" anchorCtr="0">
            <a:noAutofit/>
          </a:bodyPr>
          <a:lstStyle/>
          <a:p>
            <a:pPr marL="325481" indent="-325481" algn="ctr">
              <a:lnSpc>
                <a:spcPct val="93000"/>
              </a:lnSpc>
              <a:buClr>
                <a:schemeClr val="dk1"/>
              </a:buClr>
              <a:buSzPts val="3200"/>
            </a:pPr>
            <a:r>
              <a:rPr lang="en-US" sz="3200" dirty="0">
                <a:solidFill>
                  <a:srgbClr val="000000"/>
                </a:solidFill>
                <a:sym typeface="Arial"/>
              </a:rPr>
              <a:t>Research and teaching philosophy</a:t>
            </a:r>
            <a:endParaRPr sz="127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60364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Importance of Collaboration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F531958-FA68-DB12-718D-E93C5837472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24878D-1D1B-626A-D18D-86BEF07ECAC7}"/>
              </a:ext>
            </a:extLst>
          </p:cNvPr>
          <p:cNvSpPr>
            <a:spLocks noGrp="1"/>
          </p:cNvSpPr>
          <p:nvPr>
            <p:ph type="title"/>
          </p:nvPr>
        </p:nvSpPr>
        <p:spPr>
          <a:xfrm>
            <a:off x="826396" y="586855"/>
            <a:ext cx="4230100"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Risk of AI?</a:t>
            </a:r>
          </a:p>
        </p:txBody>
      </p:sp>
      <p:sp>
        <p:nvSpPr>
          <p:cNvPr id="3" name="TextBox 2">
            <a:extLst>
              <a:ext uri="{FF2B5EF4-FFF2-40B4-BE49-F238E27FC236}">
                <a16:creationId xmlns:a16="http://schemas.microsoft.com/office/drawing/2014/main" id="{1CF4255F-479C-FDEB-C8A8-C9F65768D86C}"/>
              </a:ext>
            </a:extLst>
          </p:cNvPr>
          <p:cNvSpPr txBox="1"/>
          <p:nvPr/>
        </p:nvSpPr>
        <p:spPr>
          <a:xfrm>
            <a:off x="6503158" y="649480"/>
            <a:ext cx="4862447" cy="554604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Critical stakeholders and end-users of AI or those who are impacted by AI are not involved in </a:t>
            </a:r>
          </a:p>
          <a:p>
            <a:pPr lvl="1" indent="-228600">
              <a:lnSpc>
                <a:spcPct val="90000"/>
              </a:lnSpc>
              <a:spcAft>
                <a:spcPts val="600"/>
              </a:spcAft>
              <a:buFont typeface="Arial" panose="020B0604020202020204" pitchFamily="34" charset="0"/>
              <a:buChar char="•"/>
            </a:pPr>
            <a:endParaRPr lang="en-US" sz="2000" i="1" dirty="0"/>
          </a:p>
          <a:p>
            <a:pPr marL="742950" lvl="1" indent="-228600">
              <a:lnSpc>
                <a:spcPct val="90000"/>
              </a:lnSpc>
              <a:spcAft>
                <a:spcPts val="600"/>
              </a:spcAft>
              <a:buFont typeface="Arial" panose="020B0604020202020204" pitchFamily="34" charset="0"/>
              <a:buChar char="•"/>
            </a:pPr>
            <a:r>
              <a:rPr lang="en-US" sz="2000" i="1" dirty="0"/>
              <a:t>Understanding AI models</a:t>
            </a:r>
          </a:p>
          <a:p>
            <a:pPr marL="742950" lvl="1" indent="-228600">
              <a:lnSpc>
                <a:spcPct val="90000"/>
              </a:lnSpc>
              <a:spcAft>
                <a:spcPts val="600"/>
              </a:spcAft>
              <a:buFont typeface="Arial" panose="020B0604020202020204" pitchFamily="34" charset="0"/>
              <a:buChar char="•"/>
            </a:pPr>
            <a:endParaRPr lang="en-US" sz="2000" i="1" dirty="0"/>
          </a:p>
          <a:p>
            <a:pPr marL="742950" lvl="1" indent="-228600">
              <a:lnSpc>
                <a:spcPct val="90000"/>
              </a:lnSpc>
              <a:spcAft>
                <a:spcPts val="600"/>
              </a:spcAft>
              <a:buFont typeface="Arial" panose="020B0604020202020204" pitchFamily="34" charset="0"/>
              <a:buChar char="•"/>
            </a:pPr>
            <a:r>
              <a:rPr lang="en-US" sz="2000" i="1" dirty="0"/>
              <a:t>AI model building</a:t>
            </a:r>
          </a:p>
          <a:p>
            <a:pPr marL="742950" lvl="1" indent="-228600">
              <a:lnSpc>
                <a:spcPct val="90000"/>
              </a:lnSpc>
              <a:spcAft>
                <a:spcPts val="600"/>
              </a:spcAft>
              <a:buFont typeface="Arial" panose="020B0604020202020204" pitchFamily="34" charset="0"/>
              <a:buChar char="•"/>
            </a:pPr>
            <a:endParaRPr lang="en-US" sz="2000" i="1" dirty="0"/>
          </a:p>
        </p:txBody>
      </p:sp>
    </p:spTree>
    <p:extLst>
      <p:ext uri="{BB962C8B-B14F-4D97-AF65-F5344CB8AC3E}">
        <p14:creationId xmlns:p14="http://schemas.microsoft.com/office/powerpoint/2010/main" val="3030035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Personal Experiences in AI</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Importance of Asking Questions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Learning from Setbacks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Value of Teamwork and Networking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Balancing Theory and Practice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Combining Learning with Practical Experience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Looking Ahead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Impact of AI on Global Challenges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diagram&#10;&#10;Description automatically generated">
            <a:extLst>
              <a:ext uri="{FF2B5EF4-FFF2-40B4-BE49-F238E27FC236}">
                <a16:creationId xmlns:a16="http://schemas.microsoft.com/office/drawing/2014/main" id="{EDA70CDC-AC15-34CE-9E53-A49DBDB6BF9F}"/>
              </a:ext>
            </a:extLst>
          </p:cNvPr>
          <p:cNvPicPr>
            <a:picLocks noChangeAspect="1"/>
          </p:cNvPicPr>
          <p:nvPr/>
        </p:nvPicPr>
        <p:blipFill>
          <a:blip r:embed="rId2">
            <a:alphaModFix/>
          </a:blip>
          <a:srcRect t="6269"/>
          <a:stretch/>
        </p:blipFill>
        <p:spPr>
          <a:xfrm>
            <a:off x="20" y="1376"/>
            <a:ext cx="12191980" cy="6856624"/>
          </a:xfrm>
          <a:prstGeom prst="rect">
            <a:avLst/>
          </a:prstGeom>
        </p:spPr>
      </p:pic>
      <p:sp>
        <p:nvSpPr>
          <p:cNvPr id="2" name="Title 1"/>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a:solidFill>
                  <a:srgbClr val="FFFFFF"/>
                </a:solidFill>
              </a:rPr>
              <a:t>Other AI risks</a:t>
            </a:r>
          </a:p>
        </p:txBody>
      </p:sp>
    </p:spTree>
    <p:extLst>
      <p:ext uri="{BB962C8B-B14F-4D97-AF65-F5344CB8AC3E}">
        <p14:creationId xmlns:p14="http://schemas.microsoft.com/office/powerpoint/2010/main" val="37528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tatua citofonica">
            <a:extLst>
              <a:ext uri="{FF2B5EF4-FFF2-40B4-BE49-F238E27FC236}">
                <a16:creationId xmlns:a16="http://schemas.microsoft.com/office/drawing/2014/main" id="{E03176FC-4670-0577-3A0E-224452847D43}"/>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t="13569" b="3727"/>
          <a:stretch/>
        </p:blipFill>
        <p:spPr bwMode="auto">
          <a:xfrm>
            <a:off x="20" y="1376"/>
            <a:ext cx="12191980" cy="68566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a:solidFill>
                  <a:srgbClr val="FFFFFF"/>
                </a:solidFill>
              </a:rPr>
              <a:t>Other AI risks</a:t>
            </a:r>
          </a:p>
        </p:txBody>
      </p:sp>
    </p:spTree>
    <p:extLst>
      <p:ext uri="{BB962C8B-B14F-4D97-AF65-F5344CB8AC3E}">
        <p14:creationId xmlns:p14="http://schemas.microsoft.com/office/powerpoint/2010/main" val="373739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5" name="Straight Connector 14">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4800" kern="1200">
                <a:solidFill>
                  <a:schemeClr val="tx1"/>
                </a:solidFill>
                <a:latin typeface="+mj-lt"/>
                <a:ea typeface="+mj-ea"/>
                <a:cs typeface="+mj-cs"/>
              </a:rPr>
              <a:t>Human-AI Collaboration</a:t>
            </a:r>
          </a:p>
        </p:txBody>
      </p:sp>
      <p:graphicFrame>
        <p:nvGraphicFramePr>
          <p:cNvPr id="6" name="TextBox 3">
            <a:extLst>
              <a:ext uri="{FF2B5EF4-FFF2-40B4-BE49-F238E27FC236}">
                <a16:creationId xmlns:a16="http://schemas.microsoft.com/office/drawing/2014/main" id="{4BCBEE05-2249-4D55-0A9B-8B3093F63835}"/>
              </a:ext>
            </a:extLst>
          </p:cNvPr>
          <p:cNvGraphicFramePr/>
          <p:nvPr>
            <p:extLst>
              <p:ext uri="{D42A27DB-BD31-4B8C-83A1-F6EECF244321}">
                <p14:modId xmlns:p14="http://schemas.microsoft.com/office/powerpoint/2010/main" val="3143040490"/>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5376685"/>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undefined">
            <a:extLst>
              <a:ext uri="{FF2B5EF4-FFF2-40B4-BE49-F238E27FC236}">
                <a16:creationId xmlns:a16="http://schemas.microsoft.com/office/drawing/2014/main" id="{ED773583-E50C-6144-A7E2-8E6A55F3B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07950"/>
            <a:ext cx="7620000" cy="664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78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undefined">
            <a:extLst>
              <a:ext uri="{FF2B5EF4-FFF2-40B4-BE49-F238E27FC236}">
                <a16:creationId xmlns:a16="http://schemas.microsoft.com/office/drawing/2014/main" id="{E7C4FAF2-9AD0-A395-0BB8-D8513EB5A4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038" y="0"/>
            <a:ext cx="7527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789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 An illusion?</a:t>
            </a:r>
            <a:endParaRPr dirty="0"/>
          </a:p>
        </p:txBody>
      </p:sp>
      <p:pic>
        <p:nvPicPr>
          <p:cNvPr id="4" name="Picture 3" descr="A black and white text on a black background&#10;&#10;Description automatically generated">
            <a:extLst>
              <a:ext uri="{FF2B5EF4-FFF2-40B4-BE49-F238E27FC236}">
                <a16:creationId xmlns:a16="http://schemas.microsoft.com/office/drawing/2014/main" id="{7C44AFD6-DFB0-AF8C-4AEC-34AE7275ED23}"/>
              </a:ext>
            </a:extLst>
          </p:cNvPr>
          <p:cNvPicPr>
            <a:picLocks noChangeAspect="1"/>
          </p:cNvPicPr>
          <p:nvPr/>
        </p:nvPicPr>
        <p:blipFill>
          <a:blip r:embed="rId2"/>
          <a:stretch>
            <a:fillRect/>
          </a:stretch>
        </p:blipFill>
        <p:spPr>
          <a:xfrm>
            <a:off x="171454" y="1686234"/>
            <a:ext cx="11874072" cy="4257369"/>
          </a:xfrm>
          <a:prstGeom prst="rect">
            <a:avLst/>
          </a:prstGeom>
        </p:spPr>
      </p:pic>
      <p:sp>
        <p:nvSpPr>
          <p:cNvPr id="3" name="TextBox 2">
            <a:extLst>
              <a:ext uri="{FF2B5EF4-FFF2-40B4-BE49-F238E27FC236}">
                <a16:creationId xmlns:a16="http://schemas.microsoft.com/office/drawing/2014/main" id="{A223C99A-4285-61EC-EB3E-F290FC0FEFC3}"/>
              </a:ext>
            </a:extLst>
          </p:cNvPr>
          <p:cNvSpPr txBox="1"/>
          <p:nvPr/>
        </p:nvSpPr>
        <p:spPr>
          <a:xfrm>
            <a:off x="8758238" y="6429375"/>
            <a:ext cx="2023824" cy="369332"/>
          </a:xfrm>
          <a:prstGeom prst="rect">
            <a:avLst/>
          </a:prstGeom>
          <a:noFill/>
        </p:spPr>
        <p:txBody>
          <a:bodyPr wrap="none" rtlCol="0">
            <a:spAutoFit/>
          </a:bodyPr>
          <a:lstStyle/>
          <a:p>
            <a:r>
              <a:rPr lang="en-US" dirty="0"/>
              <a:t>Answer by </a:t>
            </a:r>
            <a:r>
              <a:rPr lang="en-US" dirty="0" err="1"/>
              <a:t>ChatGPT</a:t>
            </a:r>
            <a:endParaRPr lang="en-US" dirty="0"/>
          </a:p>
        </p:txBody>
      </p:sp>
    </p:spTree>
    <p:extLst>
      <p:ext uri="{BB962C8B-B14F-4D97-AF65-F5344CB8AC3E}">
        <p14:creationId xmlns:p14="http://schemas.microsoft.com/office/powerpoint/2010/main" val="893735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F32B4B-2C52-EC1C-6498-C5B319E1BE73}"/>
              </a:ext>
            </a:extLst>
          </p:cNvPr>
          <p:cNvSpPr>
            <a:spLocks noGrp="1"/>
          </p:cNvSpPr>
          <p:nvPr>
            <p:ph type="title"/>
          </p:nvPr>
        </p:nvSpPr>
        <p:spPr/>
        <p:txBody>
          <a:bodyPr/>
          <a:lstStyle/>
          <a:p>
            <a:r>
              <a:rPr lang="en-US" dirty="0"/>
              <a:t>The first vending machine</a:t>
            </a:r>
          </a:p>
        </p:txBody>
      </p:sp>
    </p:spTree>
    <p:extLst>
      <p:ext uri="{BB962C8B-B14F-4D97-AF65-F5344CB8AC3E}">
        <p14:creationId xmlns:p14="http://schemas.microsoft.com/office/powerpoint/2010/main" val="730482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F32B4B-2C52-EC1C-6498-C5B319E1BE73}"/>
              </a:ext>
            </a:extLst>
          </p:cNvPr>
          <p:cNvSpPr>
            <a:spLocks noGrp="1"/>
          </p:cNvSpPr>
          <p:nvPr>
            <p:ph type="title"/>
          </p:nvPr>
        </p:nvSpPr>
        <p:spPr>
          <a:xfrm>
            <a:off x="838200" y="184805"/>
            <a:ext cx="10515600" cy="1505883"/>
          </a:xfrm>
        </p:spPr>
        <p:txBody>
          <a:bodyPr anchor="ctr">
            <a:normAutofit/>
          </a:bodyPr>
          <a:lstStyle/>
          <a:p>
            <a:r>
              <a:rPr lang="en-US" sz="5200"/>
              <a:t>The first vending machine</a:t>
            </a:r>
          </a:p>
        </p:txBody>
      </p:sp>
      <p:pic>
        <p:nvPicPr>
          <p:cNvPr id="2" name="Online Media 1" descr="Did Heron Invent the First Vending Machine Over 2000 Years Ago?">
            <a:hlinkClick r:id="" action="ppaction://media"/>
            <a:extLst>
              <a:ext uri="{FF2B5EF4-FFF2-40B4-BE49-F238E27FC236}">
                <a16:creationId xmlns:a16="http://schemas.microsoft.com/office/drawing/2014/main" id="{40078826-DBD0-9F8E-38A9-4A89B582EC95}"/>
              </a:ext>
            </a:extLst>
          </p:cNvPr>
          <p:cNvPicPr>
            <a:picLocks noRot="1" noChangeAspect="1"/>
          </p:cNvPicPr>
          <p:nvPr>
            <a:videoFile r:link="rId1"/>
          </p:nvPr>
        </p:nvPicPr>
        <p:blipFill>
          <a:blip r:embed="rId3"/>
          <a:stretch>
            <a:fillRect/>
          </a:stretch>
        </p:blipFill>
        <p:spPr>
          <a:xfrm>
            <a:off x="1171575" y="1289140"/>
            <a:ext cx="9715500" cy="5489258"/>
          </a:xfrm>
          <a:prstGeom prst="rect">
            <a:avLst/>
          </a:prstGeom>
        </p:spPr>
      </p:pic>
    </p:spTree>
    <p:extLst>
      <p:ext uri="{BB962C8B-B14F-4D97-AF65-F5344CB8AC3E}">
        <p14:creationId xmlns:p14="http://schemas.microsoft.com/office/powerpoint/2010/main" val="240144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Video 10" descr="Overhead Projector">
            <a:extLst>
              <a:ext uri="{FF2B5EF4-FFF2-40B4-BE49-F238E27FC236}">
                <a16:creationId xmlns:a16="http://schemas.microsoft.com/office/drawing/2014/main" id="{39415A06-0E77-1852-DEF5-2D350DE36D4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4" name="Title 3">
            <a:extLst>
              <a:ext uri="{FF2B5EF4-FFF2-40B4-BE49-F238E27FC236}">
                <a16:creationId xmlns:a16="http://schemas.microsoft.com/office/drawing/2014/main" id="{76F32B4B-2C52-EC1C-6498-C5B319E1BE7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Any sufficiently advanced technology is indistinguishable from magic</a:t>
            </a:r>
          </a:p>
        </p:txBody>
      </p:sp>
    </p:spTree>
    <p:extLst>
      <p:ext uri="{BB962C8B-B14F-4D97-AF65-F5344CB8AC3E}">
        <p14:creationId xmlns:p14="http://schemas.microsoft.com/office/powerpoint/2010/main" val="158398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mute="1">
                <p:cTn id="12" repeatCount="indefinite" fill="hold" display="0">
                  <p:stCondLst>
                    <p:cond delay="indefinite"/>
                  </p:stCondLst>
                </p:cTn>
                <p:tgtEl>
                  <p:spTgt spid="11"/>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 Magic?</a:t>
            </a:r>
            <a:endParaRPr dirty="0"/>
          </a:p>
        </p:txBody>
      </p:sp>
      <p:sp>
        <p:nvSpPr>
          <p:cNvPr id="6" name="TextBox 5">
            <a:extLst>
              <a:ext uri="{FF2B5EF4-FFF2-40B4-BE49-F238E27FC236}">
                <a16:creationId xmlns:a16="http://schemas.microsoft.com/office/drawing/2014/main" id="{94FC51E6-BC27-C8A8-0A09-3A5A564CE0D4}"/>
              </a:ext>
            </a:extLst>
          </p:cNvPr>
          <p:cNvSpPr txBox="1"/>
          <p:nvPr/>
        </p:nvSpPr>
        <p:spPr>
          <a:xfrm>
            <a:off x="936170" y="1796143"/>
            <a:ext cx="850174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Magic is done by magicians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Magicians (AI scientists and big-tech) can get in a position of privilege and abuse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Understanding AI and opening the black-box is important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Common people also need to understand what is AI</a:t>
            </a:r>
          </a:p>
        </p:txBody>
      </p:sp>
    </p:spTree>
    <p:extLst>
      <p:ext uri="{BB962C8B-B14F-4D97-AF65-F5344CB8AC3E}">
        <p14:creationId xmlns:p14="http://schemas.microsoft.com/office/powerpoint/2010/main" val="4226480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Should not substitute people with AI</a:t>
            </a:r>
          </a:p>
        </p:txBody>
      </p:sp>
      <p:sp>
        <p:nvSpPr>
          <p:cNvPr id="3" name="TextBox 2">
            <a:extLst>
              <a:ext uri="{FF2B5EF4-FFF2-40B4-BE49-F238E27FC236}">
                <a16:creationId xmlns:a16="http://schemas.microsoft.com/office/drawing/2014/main" id="{46B1EB9B-DCB4-6E3B-2CE0-B80931F26EE4}"/>
              </a:ext>
            </a:extLst>
          </p:cNvPr>
          <p:cNvSpPr txBox="1"/>
          <p:nvPr/>
        </p:nvSpPr>
        <p:spPr>
          <a:xfrm>
            <a:off x="446315" y="2754085"/>
            <a:ext cx="827314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Fujitsu scandal</a:t>
            </a:r>
          </a:p>
          <a:p>
            <a:pPr marL="285750" indent="-285750">
              <a:buFont typeface="Arial" panose="020B0604020202020204" pitchFamily="34" charset="0"/>
              <a:buChar char="•"/>
            </a:pPr>
            <a:r>
              <a:rPr lang="en-US" dirty="0"/>
              <a:t>Prosecutions and Convictions: Based on the evidence provided by the faulty Horizon IT system, the Post Office prosecuted around 736 postmasters for theft, fraud, and false accounting. Many of these individuals were convicted, with some even serving prison sentences. </a:t>
            </a:r>
          </a:p>
          <a:p>
            <a:pPr marL="285750" indent="-285750">
              <a:buFont typeface="Arial" panose="020B0604020202020204" pitchFamily="34" charset="0"/>
              <a:buChar char="•"/>
            </a:pPr>
            <a:r>
              <a:rPr lang="en-US" dirty="0"/>
              <a:t>For years, postmasters insisted that they had not committed any crimes and that the discrepancies were due to issues with the Horizon system. </a:t>
            </a:r>
          </a:p>
          <a:p>
            <a:pPr marL="285750" indent="-285750">
              <a:buFont typeface="Arial" panose="020B0604020202020204" pitchFamily="34" charset="0"/>
              <a:buChar char="•"/>
            </a:pPr>
            <a:r>
              <a:rPr lang="en-US" dirty="0"/>
              <a:t>However, their concerns were dismissed by the Post Office, which relied on the Horizon system's data to assert their guilt.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Takeaway: Decisions should be made by people, not machines</a:t>
            </a:r>
          </a:p>
        </p:txBody>
      </p:sp>
      <p:pic>
        <p:nvPicPr>
          <p:cNvPr id="1026" name="Picture 2" descr="Why are they still getting Whitehall contracts? MPs demand Fujitsu - the IT  firm at the centre of the Post Office scandal - is blocked from new deals  as it's shown they've">
            <a:extLst>
              <a:ext uri="{FF2B5EF4-FFF2-40B4-BE49-F238E27FC236}">
                <a16:creationId xmlns:a16="http://schemas.microsoft.com/office/drawing/2014/main" id="{59343255-86EA-4D8E-3F13-CDBE6A420A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3629" t="1963" r="-1769" b="-1963"/>
          <a:stretch/>
        </p:blipFill>
        <p:spPr bwMode="auto">
          <a:xfrm>
            <a:off x="9111342" y="1641475"/>
            <a:ext cx="3080657" cy="485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3953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Big tech in AI: boon or curse?</a:t>
            </a:r>
          </a:p>
        </p:txBody>
      </p:sp>
      <p:sp>
        <p:nvSpPr>
          <p:cNvPr id="3" name="TextBox 2">
            <a:extLst>
              <a:ext uri="{FF2B5EF4-FFF2-40B4-BE49-F238E27FC236}">
                <a16:creationId xmlns:a16="http://schemas.microsoft.com/office/drawing/2014/main" id="{46B1EB9B-DCB4-6E3B-2CE0-B80931F26EE4}"/>
              </a:ext>
            </a:extLst>
          </p:cNvPr>
          <p:cNvSpPr txBox="1"/>
          <p:nvPr/>
        </p:nvSpPr>
        <p:spPr>
          <a:xfrm>
            <a:off x="446315" y="2754085"/>
            <a:ext cx="827314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Big tech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Creates jobs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Too much power getting concentrated in the hands of a few companies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do not want a repeat of the East India company</a:t>
            </a:r>
          </a:p>
        </p:txBody>
      </p:sp>
    </p:spTree>
    <p:extLst>
      <p:ext uri="{BB962C8B-B14F-4D97-AF65-F5344CB8AC3E}">
        <p14:creationId xmlns:p14="http://schemas.microsoft.com/office/powerpoint/2010/main" val="1465250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Future Directions</a:t>
            </a:r>
          </a:p>
        </p:txBody>
      </p:sp>
      <p:sp>
        <p:nvSpPr>
          <p:cNvPr id="3" name="TextBox 2">
            <a:extLst>
              <a:ext uri="{FF2B5EF4-FFF2-40B4-BE49-F238E27FC236}">
                <a16:creationId xmlns:a16="http://schemas.microsoft.com/office/drawing/2014/main" id="{9F0F76EA-DA21-75E4-9081-103C6EB6C529}"/>
              </a:ext>
            </a:extLst>
          </p:cNvPr>
          <p:cNvSpPr txBox="1"/>
          <p:nvPr/>
        </p:nvSpPr>
        <p:spPr>
          <a:xfrm>
            <a:off x="1095022" y="2280356"/>
            <a:ext cx="5836355" cy="923330"/>
          </a:xfrm>
          <a:prstGeom prst="rect">
            <a:avLst/>
          </a:prstGeom>
          <a:noFill/>
        </p:spPr>
        <p:txBody>
          <a:bodyPr wrap="square" rtlCol="0">
            <a:spAutoFit/>
          </a:bodyPr>
          <a:lstStyle/>
          <a:p>
            <a:pPr marL="285750" indent="-285750">
              <a:buFont typeface="Arial" panose="020B0604020202020204" pitchFamily="34" charset="0"/>
              <a:buChar char="•"/>
            </a:pPr>
            <a:r>
              <a:rPr lang="en-US" dirty="0"/>
              <a:t>Explainable AI</a:t>
            </a:r>
          </a:p>
          <a:p>
            <a:endParaRPr lang="en-US" dirty="0"/>
          </a:p>
          <a:p>
            <a:pPr marL="285750" indent="-285750">
              <a:buFont typeface="Arial" panose="020B0604020202020204" pitchFamily="34" charset="0"/>
              <a:buChar char="•"/>
            </a:pPr>
            <a:r>
              <a:rPr lang="en-US" dirty="0"/>
              <a:t>Human AI collaboration</a:t>
            </a:r>
          </a:p>
        </p:txBody>
      </p:sp>
    </p:spTree>
    <p:extLst>
      <p:ext uri="{BB962C8B-B14F-4D97-AF65-F5344CB8AC3E}">
        <p14:creationId xmlns:p14="http://schemas.microsoft.com/office/powerpoint/2010/main" val="908646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2CBC4-E5BD-6763-20C5-918CDC4839A5}"/>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a meeting&#10;&#10;Description automatically generated">
            <a:extLst>
              <a:ext uri="{FF2B5EF4-FFF2-40B4-BE49-F238E27FC236}">
                <a16:creationId xmlns:a16="http://schemas.microsoft.com/office/drawing/2014/main" id="{D3F411B2-49E8-0559-6B7A-F9516B41996A}"/>
              </a:ext>
            </a:extLst>
          </p:cNvPr>
          <p:cNvPicPr>
            <a:picLocks noChangeAspect="1"/>
          </p:cNvPicPr>
          <p:nvPr/>
        </p:nvPicPr>
        <p:blipFill>
          <a:blip r:embed="rId2"/>
          <a:srcRect l="11055" t="6483" r="21273" b="1"/>
          <a:stretch/>
        </p:blipFill>
        <p:spPr>
          <a:xfrm>
            <a:off x="3523488" y="10"/>
            <a:ext cx="8668512" cy="6857990"/>
          </a:xfrm>
          <a:prstGeom prst="rect">
            <a:avLst/>
          </a:prstGeom>
        </p:spPr>
      </p:pic>
      <p:sp>
        <p:nvSpPr>
          <p:cNvPr id="19" name="Rectangle 1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A6C169-BE27-B16B-F8B6-91557C3C997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bg1"/>
                </a:solidFill>
              </a:rPr>
              <a:t>One fine day …</a:t>
            </a: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719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My j</a:t>
            </a:r>
            <a:r>
              <a:rPr dirty="0" err="1"/>
              <a:t>ourney</a:t>
            </a:r>
            <a:r>
              <a:rPr lang="en-GB" dirty="0"/>
              <a:t> and personal experiences</a:t>
            </a:r>
            <a:endParaRPr dirty="0"/>
          </a:p>
        </p:txBody>
      </p:sp>
    </p:spTree>
    <p:extLst>
      <p:ext uri="{BB962C8B-B14F-4D97-AF65-F5344CB8AC3E}">
        <p14:creationId xmlns:p14="http://schemas.microsoft.com/office/powerpoint/2010/main" val="27288515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1"/>
          <p:cNvPicPr preferRelativeResize="0"/>
          <p:nvPr/>
        </p:nvPicPr>
        <p:blipFill rotWithShape="1">
          <a:blip r:embed="rId3">
            <a:alphaModFix/>
          </a:blip>
          <a:srcRect/>
          <a:stretch/>
        </p:blipFill>
        <p:spPr>
          <a:xfrm>
            <a:off x="9120318" y="2073819"/>
            <a:ext cx="907295" cy="871291"/>
          </a:xfrm>
          <a:prstGeom prst="rect">
            <a:avLst/>
          </a:prstGeom>
          <a:noFill/>
          <a:ln>
            <a:noFill/>
          </a:ln>
        </p:spPr>
      </p:pic>
      <p:pic>
        <p:nvPicPr>
          <p:cNvPr id="98" name="Google Shape;98;p11"/>
          <p:cNvPicPr preferRelativeResize="0"/>
          <p:nvPr/>
        </p:nvPicPr>
        <p:blipFill rotWithShape="1">
          <a:blip r:embed="rId4">
            <a:alphaModFix/>
          </a:blip>
          <a:srcRect/>
          <a:stretch/>
        </p:blipFill>
        <p:spPr>
          <a:xfrm>
            <a:off x="9121758" y="3996420"/>
            <a:ext cx="962021" cy="820886"/>
          </a:xfrm>
          <a:prstGeom prst="rect">
            <a:avLst/>
          </a:prstGeom>
          <a:noFill/>
          <a:ln>
            <a:noFill/>
          </a:ln>
        </p:spPr>
      </p:pic>
      <p:sp>
        <p:nvSpPr>
          <p:cNvPr id="99" name="Google Shape;99;p11"/>
          <p:cNvSpPr txBox="1"/>
          <p:nvPr/>
        </p:nvSpPr>
        <p:spPr>
          <a:xfrm>
            <a:off x="2413534" y="1340781"/>
            <a:ext cx="2803974" cy="335013"/>
          </a:xfrm>
          <a:prstGeom prst="rect">
            <a:avLst/>
          </a:prstGeom>
          <a:noFill/>
          <a:ln>
            <a:noFill/>
          </a:ln>
        </p:spPr>
        <p:txBody>
          <a:bodyPr spcFirstLastPara="1" wrap="square" lIns="82939" tIns="41458" rIns="82939" bIns="41458" anchor="t" anchorCtr="0">
            <a:spAutoFit/>
          </a:bodyPr>
          <a:lstStyle/>
          <a:p>
            <a:pPr algn="ctr">
              <a:buClr>
                <a:schemeClr val="dk1"/>
              </a:buClr>
              <a:buSzPts val="1800"/>
            </a:pPr>
            <a:r>
              <a:rPr lang="en-US" sz="1633" b="1">
                <a:solidFill>
                  <a:schemeClr val="dk1"/>
                </a:solidFill>
                <a:latin typeface="Arial"/>
                <a:ea typeface="Arial"/>
                <a:cs typeface="Arial"/>
                <a:sym typeface="Arial"/>
              </a:rPr>
              <a:t>Clinical genomic data</a:t>
            </a:r>
            <a:endParaRPr sz="1270">
              <a:solidFill>
                <a:srgbClr val="000000"/>
              </a:solidFill>
              <a:latin typeface="Arial"/>
              <a:ea typeface="Arial"/>
              <a:cs typeface="Arial"/>
              <a:sym typeface="Arial"/>
            </a:endParaRPr>
          </a:p>
        </p:txBody>
      </p:sp>
      <p:sp>
        <p:nvSpPr>
          <p:cNvPr id="100" name="Google Shape;100;p11"/>
          <p:cNvSpPr txBox="1"/>
          <p:nvPr/>
        </p:nvSpPr>
        <p:spPr>
          <a:xfrm>
            <a:off x="8748759" y="1346541"/>
            <a:ext cx="1562564" cy="586299"/>
          </a:xfrm>
          <a:prstGeom prst="rect">
            <a:avLst/>
          </a:prstGeom>
          <a:noFill/>
          <a:ln>
            <a:noFill/>
          </a:ln>
        </p:spPr>
        <p:txBody>
          <a:bodyPr spcFirstLastPara="1" wrap="square" lIns="82939" tIns="41458" rIns="82939" bIns="41458" anchor="t" anchorCtr="0">
            <a:spAutoFit/>
          </a:bodyPr>
          <a:lstStyle/>
          <a:p>
            <a:pPr algn="ctr">
              <a:buClr>
                <a:schemeClr val="dk1"/>
              </a:buClr>
              <a:buSzPts val="1800"/>
            </a:pPr>
            <a:r>
              <a:rPr lang="en-US" sz="1633" b="1">
                <a:solidFill>
                  <a:schemeClr val="dk1"/>
                </a:solidFill>
                <a:latin typeface="Arial"/>
                <a:ea typeface="Arial"/>
                <a:cs typeface="Arial"/>
                <a:sym typeface="Arial"/>
              </a:rPr>
              <a:t>Machine Learning</a:t>
            </a:r>
            <a:endParaRPr sz="1270">
              <a:solidFill>
                <a:srgbClr val="000000"/>
              </a:solidFill>
              <a:latin typeface="Arial"/>
              <a:ea typeface="Arial"/>
              <a:cs typeface="Arial"/>
              <a:sym typeface="Arial"/>
            </a:endParaRPr>
          </a:p>
        </p:txBody>
      </p:sp>
      <p:sp>
        <p:nvSpPr>
          <p:cNvPr id="101" name="Google Shape;101;p11"/>
          <p:cNvSpPr/>
          <p:nvPr/>
        </p:nvSpPr>
        <p:spPr>
          <a:xfrm>
            <a:off x="5610670" y="1350863"/>
            <a:ext cx="2477060" cy="313953"/>
          </a:xfrm>
          <a:prstGeom prst="rightArrow">
            <a:avLst>
              <a:gd name="adj1" fmla="val 20231"/>
              <a:gd name="adj2" fmla="val 50000"/>
            </a:avLst>
          </a:prstGeom>
          <a:solidFill>
            <a:schemeClr val="accent1"/>
          </a:solidFill>
          <a:ln w="25400" cap="flat" cmpd="sng">
            <a:solidFill>
              <a:srgbClr val="89A4A7"/>
            </a:solidFill>
            <a:prstDash val="solid"/>
            <a:miter lim="800000"/>
            <a:headEnd type="none" w="sm" len="sm"/>
            <a:tailEnd type="none" w="sm" len="sm"/>
          </a:ln>
        </p:spPr>
        <p:txBody>
          <a:bodyPr spcFirstLastPara="1" wrap="square" lIns="82939" tIns="41458" rIns="82939" bIns="41458" anchor="ctr" anchorCtr="0">
            <a:noAutofit/>
          </a:bodyPr>
          <a:lstStyle/>
          <a:p>
            <a:pPr>
              <a:buClr>
                <a:srgbClr val="000000"/>
              </a:buClr>
              <a:buSzPts val="1800"/>
            </a:pPr>
            <a:endParaRPr sz="1633">
              <a:solidFill>
                <a:schemeClr val="dk1"/>
              </a:solidFill>
              <a:latin typeface="Arial"/>
              <a:ea typeface="Arial"/>
              <a:cs typeface="Arial"/>
              <a:sym typeface="Arial"/>
            </a:endParaRPr>
          </a:p>
        </p:txBody>
      </p:sp>
      <p:pic>
        <p:nvPicPr>
          <p:cNvPr id="102" name="Google Shape;102;p11"/>
          <p:cNvPicPr preferRelativeResize="0"/>
          <p:nvPr/>
        </p:nvPicPr>
        <p:blipFill rotWithShape="1">
          <a:blip r:embed="rId5">
            <a:alphaModFix/>
          </a:blip>
          <a:srcRect/>
          <a:stretch/>
        </p:blipFill>
        <p:spPr>
          <a:xfrm>
            <a:off x="6712385" y="2454018"/>
            <a:ext cx="2407933" cy="2183269"/>
          </a:xfrm>
          <a:prstGeom prst="rect">
            <a:avLst/>
          </a:prstGeom>
          <a:noFill/>
          <a:ln>
            <a:noFill/>
          </a:ln>
        </p:spPr>
      </p:pic>
      <p:sp>
        <p:nvSpPr>
          <p:cNvPr id="103" name="Google Shape;103;p11"/>
          <p:cNvSpPr txBox="1"/>
          <p:nvPr/>
        </p:nvSpPr>
        <p:spPr>
          <a:xfrm>
            <a:off x="5610670" y="1679217"/>
            <a:ext cx="2477060" cy="335013"/>
          </a:xfrm>
          <a:prstGeom prst="rect">
            <a:avLst/>
          </a:prstGeom>
          <a:noFill/>
          <a:ln>
            <a:noFill/>
          </a:ln>
        </p:spPr>
        <p:txBody>
          <a:bodyPr spcFirstLastPara="1" wrap="square" lIns="82939" tIns="41458" rIns="82939" bIns="41458" anchor="t" anchorCtr="0">
            <a:spAutoFit/>
          </a:bodyPr>
          <a:lstStyle/>
          <a:p>
            <a:pPr algn="ctr">
              <a:buClr>
                <a:schemeClr val="dk1"/>
              </a:buClr>
              <a:buSzPts val="1800"/>
            </a:pPr>
            <a:r>
              <a:rPr lang="en-US" sz="1633" b="1">
                <a:solidFill>
                  <a:schemeClr val="dk1"/>
                </a:solidFill>
                <a:latin typeface="Arial"/>
                <a:ea typeface="Arial"/>
                <a:cs typeface="Arial"/>
                <a:sym typeface="Arial"/>
              </a:rPr>
              <a:t>Stratify patients</a:t>
            </a:r>
            <a:endParaRPr sz="1270">
              <a:solidFill>
                <a:srgbClr val="000000"/>
              </a:solidFill>
              <a:latin typeface="Arial"/>
              <a:ea typeface="Arial"/>
              <a:cs typeface="Arial"/>
              <a:sym typeface="Arial"/>
            </a:endParaRPr>
          </a:p>
        </p:txBody>
      </p:sp>
      <p:sp>
        <p:nvSpPr>
          <p:cNvPr id="104" name="Google Shape;104;p11"/>
          <p:cNvSpPr txBox="1"/>
          <p:nvPr/>
        </p:nvSpPr>
        <p:spPr>
          <a:xfrm>
            <a:off x="2152866" y="14402"/>
            <a:ext cx="7886223" cy="780539"/>
          </a:xfrm>
          <a:prstGeom prst="rect">
            <a:avLst/>
          </a:prstGeom>
          <a:noFill/>
          <a:ln>
            <a:noFill/>
          </a:ln>
        </p:spPr>
        <p:txBody>
          <a:bodyPr spcFirstLastPara="1" wrap="square" lIns="91421" tIns="45699" rIns="91421" bIns="45699" anchor="b" anchorCtr="0">
            <a:noAutofit/>
          </a:bodyPr>
          <a:lstStyle/>
          <a:p>
            <a:pPr algn="ctr">
              <a:lnSpc>
                <a:spcPct val="90000"/>
              </a:lnSpc>
              <a:buClr>
                <a:schemeClr val="dk1"/>
              </a:buClr>
              <a:buSzPts val="3000"/>
            </a:pPr>
            <a:r>
              <a:rPr lang="en-US" sz="2722" b="1" i="1">
                <a:solidFill>
                  <a:schemeClr val="dk1"/>
                </a:solidFill>
                <a:latin typeface="Arial"/>
                <a:ea typeface="Arial"/>
                <a:cs typeface="Arial"/>
                <a:sym typeface="Arial"/>
              </a:rPr>
              <a:t>Clinical Informatics for Serious Illnesses</a:t>
            </a:r>
            <a:endParaRPr sz="1270">
              <a:solidFill>
                <a:srgbClr val="000000"/>
              </a:solidFill>
              <a:latin typeface="Arial"/>
              <a:ea typeface="Arial"/>
              <a:cs typeface="Arial"/>
              <a:sym typeface="Arial"/>
            </a:endParaRPr>
          </a:p>
        </p:txBody>
      </p:sp>
      <p:sp>
        <p:nvSpPr>
          <p:cNvPr id="105" name="Google Shape;105;p11"/>
          <p:cNvSpPr txBox="1"/>
          <p:nvPr/>
        </p:nvSpPr>
        <p:spPr>
          <a:xfrm>
            <a:off x="2324244" y="4890754"/>
            <a:ext cx="2803974" cy="335013"/>
          </a:xfrm>
          <a:prstGeom prst="rect">
            <a:avLst/>
          </a:prstGeom>
          <a:noFill/>
          <a:ln>
            <a:noFill/>
          </a:ln>
        </p:spPr>
        <p:txBody>
          <a:bodyPr spcFirstLastPara="1" wrap="square" lIns="82939" tIns="41458" rIns="82939" bIns="41458" anchor="t" anchorCtr="0">
            <a:spAutoFit/>
          </a:bodyPr>
          <a:lstStyle/>
          <a:p>
            <a:pPr algn="ctr">
              <a:buClr>
                <a:schemeClr val="dk1"/>
              </a:buClr>
              <a:buSzPts val="1800"/>
            </a:pPr>
            <a:r>
              <a:rPr lang="en-US" sz="1633" b="1">
                <a:solidFill>
                  <a:schemeClr val="dk1"/>
                </a:solidFill>
                <a:latin typeface="Arial"/>
                <a:ea typeface="Arial"/>
                <a:cs typeface="Arial"/>
                <a:sym typeface="Arial"/>
              </a:rPr>
              <a:t>Clinical metadata</a:t>
            </a:r>
            <a:endParaRPr sz="1270">
              <a:solidFill>
                <a:srgbClr val="000000"/>
              </a:solidFill>
              <a:latin typeface="Arial"/>
              <a:ea typeface="Arial"/>
              <a:cs typeface="Arial"/>
              <a:sym typeface="Arial"/>
            </a:endParaRPr>
          </a:p>
        </p:txBody>
      </p:sp>
      <p:sp>
        <p:nvSpPr>
          <p:cNvPr id="106" name="Google Shape;106;p11"/>
          <p:cNvSpPr txBox="1"/>
          <p:nvPr/>
        </p:nvSpPr>
        <p:spPr>
          <a:xfrm>
            <a:off x="2847019" y="3257622"/>
            <a:ext cx="2073818" cy="586299"/>
          </a:xfrm>
          <a:prstGeom prst="rect">
            <a:avLst/>
          </a:prstGeom>
          <a:noFill/>
          <a:ln w="9525" cap="flat" cmpd="sng">
            <a:solidFill>
              <a:schemeClr val="lt2"/>
            </a:solidFill>
            <a:prstDash val="solid"/>
            <a:miter lim="800000"/>
            <a:headEnd type="none" w="sm" len="sm"/>
            <a:tailEnd type="none" w="sm" len="sm"/>
          </a:ln>
        </p:spPr>
        <p:txBody>
          <a:bodyPr spcFirstLastPara="1" wrap="square" lIns="82939" tIns="41458" rIns="82939" bIns="41458" anchor="t" anchorCtr="0">
            <a:spAutoFit/>
          </a:bodyPr>
          <a:lstStyle/>
          <a:p>
            <a:pPr>
              <a:buClr>
                <a:schemeClr val="dk1"/>
              </a:buClr>
              <a:buSzPts val="1800"/>
            </a:pPr>
            <a:r>
              <a:rPr lang="en-US" sz="1633">
                <a:solidFill>
                  <a:schemeClr val="dk1"/>
                </a:solidFill>
                <a:latin typeface="Arial"/>
                <a:ea typeface="Arial"/>
                <a:cs typeface="Arial"/>
                <a:sym typeface="Arial"/>
              </a:rPr>
              <a:t>Anonymization and security procedures</a:t>
            </a:r>
            <a:endParaRPr sz="1270">
              <a:solidFill>
                <a:srgbClr val="000000"/>
              </a:solidFill>
              <a:latin typeface="Arial"/>
              <a:ea typeface="Arial"/>
              <a:cs typeface="Arial"/>
              <a:sym typeface="Arial"/>
            </a:endParaRPr>
          </a:p>
        </p:txBody>
      </p:sp>
      <p:sp>
        <p:nvSpPr>
          <p:cNvPr id="107" name="Google Shape;107;p11"/>
          <p:cNvSpPr/>
          <p:nvPr/>
        </p:nvSpPr>
        <p:spPr>
          <a:xfrm>
            <a:off x="4217487" y="5725361"/>
            <a:ext cx="4690312" cy="959345"/>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82939" tIns="82939" rIns="82939" bIns="82939" anchor="ctr" anchorCtr="0">
            <a:noAutofit/>
          </a:bodyPr>
          <a:lstStyle/>
          <a:p>
            <a:pPr>
              <a:buClr>
                <a:srgbClr val="000000"/>
              </a:buClr>
              <a:buSzPts val="1400"/>
            </a:pPr>
            <a:r>
              <a:rPr lang="en-US" sz="1270">
                <a:solidFill>
                  <a:srgbClr val="000000"/>
                </a:solidFill>
                <a:latin typeface="Arial"/>
                <a:ea typeface="Arial"/>
                <a:cs typeface="Arial"/>
                <a:sym typeface="Arial"/>
              </a:rPr>
              <a:t>Input from domain experts (clinicians, statisticians, patients)</a:t>
            </a:r>
            <a:endParaRPr sz="1270">
              <a:solidFill>
                <a:srgbClr val="000000"/>
              </a:solidFill>
              <a:latin typeface="Arial"/>
              <a:ea typeface="Arial"/>
              <a:cs typeface="Arial"/>
              <a:sym typeface="Arial"/>
            </a:endParaRPr>
          </a:p>
        </p:txBody>
      </p:sp>
      <p:sp>
        <p:nvSpPr>
          <p:cNvPr id="108" name="Google Shape;108;p11"/>
          <p:cNvSpPr/>
          <p:nvPr/>
        </p:nvSpPr>
        <p:spPr>
          <a:xfrm>
            <a:off x="6037771" y="4872565"/>
            <a:ext cx="674671" cy="586221"/>
          </a:xfrm>
          <a:prstGeom prst="curvedUp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82939" tIns="82939" rIns="82939" bIns="82939" anchor="ctr" anchorCtr="0">
            <a:noAutofit/>
          </a:bodyPr>
          <a:lstStyle/>
          <a:p>
            <a:pPr>
              <a:buClr>
                <a:srgbClr val="000000"/>
              </a:buClr>
              <a:buSzPts val="1400"/>
            </a:pPr>
            <a:endParaRPr sz="1270">
              <a:solidFill>
                <a:srgbClr val="000000"/>
              </a:solidFill>
              <a:latin typeface="Arial"/>
              <a:ea typeface="Arial"/>
              <a:cs typeface="Arial"/>
              <a:sym typeface="Arial"/>
            </a:endParaRPr>
          </a:p>
        </p:txBody>
      </p:sp>
    </p:spTree>
    <p:extLst>
      <p:ext uri="{BB962C8B-B14F-4D97-AF65-F5344CB8AC3E}">
        <p14:creationId xmlns:p14="http://schemas.microsoft.com/office/powerpoint/2010/main" val="13548046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g7f785487e1_0_0" descr="Screen Shot 2016-04-17 at 9.03.30 pm.png"/>
          <p:cNvPicPr preferRelativeResize="0"/>
          <p:nvPr/>
        </p:nvPicPr>
        <p:blipFill rotWithShape="1">
          <a:blip r:embed="rId3">
            <a:alphaModFix/>
          </a:blip>
          <a:srcRect/>
          <a:stretch/>
        </p:blipFill>
        <p:spPr>
          <a:xfrm>
            <a:off x="1948354" y="180008"/>
            <a:ext cx="8189719" cy="5986584"/>
          </a:xfrm>
          <a:prstGeom prst="rect">
            <a:avLst/>
          </a:prstGeom>
          <a:noFill/>
          <a:ln>
            <a:noFill/>
          </a:ln>
        </p:spPr>
      </p:pic>
      <p:sp>
        <p:nvSpPr>
          <p:cNvPr id="114" name="Google Shape;114;g7f785487e1_0_0"/>
          <p:cNvSpPr txBox="1"/>
          <p:nvPr/>
        </p:nvSpPr>
        <p:spPr>
          <a:xfrm>
            <a:off x="6008309" y="6303009"/>
            <a:ext cx="4129763" cy="670071"/>
          </a:xfrm>
          <a:prstGeom prst="rect">
            <a:avLst/>
          </a:prstGeom>
          <a:noFill/>
          <a:ln>
            <a:noFill/>
          </a:ln>
        </p:spPr>
        <p:txBody>
          <a:bodyPr spcFirstLastPara="1" wrap="square" lIns="82939" tIns="82939" rIns="82939" bIns="82939" anchor="t" anchorCtr="0">
            <a:spAutoFit/>
          </a:bodyPr>
          <a:lstStyle/>
          <a:p>
            <a:r>
              <a:rPr lang="en-US" sz="1633" i="1" dirty="0"/>
              <a:t>Nature Communications, </a:t>
            </a:r>
            <a:r>
              <a:rPr lang="en-US" sz="1633" dirty="0"/>
              <a:t>2019 (Nature publishing group), Impact factor  = 14.9</a:t>
            </a:r>
            <a:endParaRPr sz="1633" dirty="0"/>
          </a:p>
        </p:txBody>
      </p:sp>
    </p:spTree>
    <p:extLst>
      <p:ext uri="{BB962C8B-B14F-4D97-AF65-F5344CB8AC3E}">
        <p14:creationId xmlns:p14="http://schemas.microsoft.com/office/powerpoint/2010/main" val="29263784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7f785487e1_0_4"/>
          <p:cNvSpPr txBox="1">
            <a:spLocks noGrp="1"/>
          </p:cNvSpPr>
          <p:nvPr>
            <p:ph type="title"/>
          </p:nvPr>
        </p:nvSpPr>
        <p:spPr>
          <a:xfrm>
            <a:off x="2152866" y="192981"/>
            <a:ext cx="7886223" cy="1324848"/>
          </a:xfrm>
          <a:prstGeom prst="rect">
            <a:avLst/>
          </a:prstGeom>
          <a:noFill/>
          <a:ln>
            <a:noFill/>
          </a:ln>
        </p:spPr>
        <p:txBody>
          <a:bodyPr spcFirstLastPara="1" vert="horz" wrap="square" lIns="91444" tIns="45722" rIns="91444" bIns="45722" rtlCol="0" anchor="ctr" anchorCtr="0">
            <a:noAutofit/>
          </a:bodyPr>
          <a:lstStyle/>
          <a:p>
            <a:pPr algn="ctr">
              <a:lnSpc>
                <a:spcPct val="100000"/>
              </a:lnSpc>
              <a:spcBef>
                <a:spcPts val="0"/>
              </a:spcBef>
              <a:buSzPts val="3900"/>
            </a:pPr>
            <a:r>
              <a:rPr lang="en-US" sz="3538">
                <a:solidFill>
                  <a:srgbClr val="000000"/>
                </a:solidFill>
                <a:latin typeface="Arial"/>
                <a:ea typeface="Arial"/>
                <a:cs typeface="Arial"/>
                <a:sym typeface="Arial"/>
              </a:rPr>
              <a:t>Using machine learning algorithms to predict disease</a:t>
            </a:r>
            <a:endParaRPr/>
          </a:p>
        </p:txBody>
      </p:sp>
      <p:pic>
        <p:nvPicPr>
          <p:cNvPr id="120" name="Google Shape;120;g7f785487e1_0_4"/>
          <p:cNvPicPr preferRelativeResize="0"/>
          <p:nvPr/>
        </p:nvPicPr>
        <p:blipFill rotWithShape="1">
          <a:blip r:embed="rId3">
            <a:alphaModFix/>
          </a:blip>
          <a:srcRect/>
          <a:stretch/>
        </p:blipFill>
        <p:spPr>
          <a:xfrm>
            <a:off x="1523521" y="1883718"/>
            <a:ext cx="669670" cy="372999"/>
          </a:xfrm>
          <a:prstGeom prst="rect">
            <a:avLst/>
          </a:prstGeom>
          <a:noFill/>
          <a:ln>
            <a:noFill/>
          </a:ln>
        </p:spPr>
      </p:pic>
      <p:pic>
        <p:nvPicPr>
          <p:cNvPr id="121" name="Google Shape;121;g7f785487e1_0_4"/>
          <p:cNvPicPr preferRelativeResize="0"/>
          <p:nvPr/>
        </p:nvPicPr>
        <p:blipFill rotWithShape="1">
          <a:blip r:embed="rId4">
            <a:alphaModFix/>
          </a:blip>
          <a:srcRect/>
          <a:stretch/>
        </p:blipFill>
        <p:spPr>
          <a:xfrm>
            <a:off x="1598408" y="1720981"/>
            <a:ext cx="8977902" cy="4598402"/>
          </a:xfrm>
          <a:prstGeom prst="rect">
            <a:avLst/>
          </a:prstGeom>
          <a:noFill/>
          <a:ln>
            <a:noFill/>
          </a:ln>
        </p:spPr>
      </p:pic>
      <p:pic>
        <p:nvPicPr>
          <p:cNvPr id="122" name="Google Shape;122;g7f785487e1_0_4"/>
          <p:cNvPicPr preferRelativeResize="0"/>
          <p:nvPr/>
        </p:nvPicPr>
        <p:blipFill rotWithShape="1">
          <a:blip r:embed="rId5">
            <a:alphaModFix/>
          </a:blip>
          <a:srcRect/>
          <a:stretch/>
        </p:blipFill>
        <p:spPr>
          <a:xfrm>
            <a:off x="1598408" y="1517920"/>
            <a:ext cx="1180924" cy="774801"/>
          </a:xfrm>
          <a:prstGeom prst="rect">
            <a:avLst/>
          </a:prstGeom>
          <a:noFill/>
          <a:ln>
            <a:noFill/>
          </a:ln>
        </p:spPr>
      </p:pic>
      <p:sp>
        <p:nvSpPr>
          <p:cNvPr id="123" name="Google Shape;123;g7f785487e1_0_4"/>
          <p:cNvSpPr txBox="1"/>
          <p:nvPr/>
        </p:nvSpPr>
        <p:spPr>
          <a:xfrm>
            <a:off x="8064687" y="4159157"/>
            <a:ext cx="360060" cy="335567"/>
          </a:xfrm>
          <a:prstGeom prst="rect">
            <a:avLst/>
          </a:prstGeom>
          <a:noFill/>
          <a:ln w="19050" cap="flat" cmpd="sng">
            <a:solidFill>
              <a:schemeClr val="accent1"/>
            </a:solidFill>
            <a:prstDash val="solid"/>
            <a:miter lim="800000"/>
            <a:headEnd type="none" w="sm" len="sm"/>
            <a:tailEnd type="none" w="sm" len="sm"/>
          </a:ln>
        </p:spPr>
        <p:txBody>
          <a:bodyPr spcFirstLastPara="1" wrap="square" lIns="82939" tIns="41458" rIns="82939" bIns="41458" anchor="t" anchorCtr="0">
            <a:noAutofit/>
          </a:bodyPr>
          <a:lstStyle/>
          <a:p>
            <a:pPr>
              <a:buClr>
                <a:srgbClr val="000000"/>
              </a:buClr>
              <a:buSzPts val="1800"/>
            </a:pPr>
            <a:endParaRPr sz="1633">
              <a:solidFill>
                <a:schemeClr val="lt1"/>
              </a:solidFill>
              <a:latin typeface="Arial"/>
              <a:ea typeface="Arial"/>
              <a:cs typeface="Arial"/>
              <a:sym typeface="Arial"/>
            </a:endParaRPr>
          </a:p>
        </p:txBody>
      </p:sp>
      <p:sp>
        <p:nvSpPr>
          <p:cNvPr id="124" name="Google Shape;124;g7f785487e1_0_4"/>
          <p:cNvSpPr txBox="1"/>
          <p:nvPr/>
        </p:nvSpPr>
        <p:spPr>
          <a:xfrm>
            <a:off x="8069007" y="5304077"/>
            <a:ext cx="360060" cy="335567"/>
          </a:xfrm>
          <a:prstGeom prst="rect">
            <a:avLst/>
          </a:prstGeom>
          <a:noFill/>
          <a:ln w="19050" cap="flat" cmpd="sng">
            <a:solidFill>
              <a:schemeClr val="accent1"/>
            </a:solidFill>
            <a:prstDash val="solid"/>
            <a:miter lim="800000"/>
            <a:headEnd type="none" w="sm" len="sm"/>
            <a:tailEnd type="none" w="sm" len="sm"/>
          </a:ln>
        </p:spPr>
        <p:txBody>
          <a:bodyPr spcFirstLastPara="1" wrap="square" lIns="82939" tIns="41458" rIns="82939" bIns="41458" anchor="t" anchorCtr="0">
            <a:noAutofit/>
          </a:bodyPr>
          <a:lstStyle/>
          <a:p>
            <a:pPr>
              <a:buClr>
                <a:srgbClr val="000000"/>
              </a:buClr>
              <a:buSzPts val="1800"/>
            </a:pPr>
            <a:endParaRPr sz="1633">
              <a:solidFill>
                <a:schemeClr val="lt1"/>
              </a:solidFill>
              <a:latin typeface="Arial"/>
              <a:ea typeface="Arial"/>
              <a:cs typeface="Arial"/>
              <a:sym typeface="Arial"/>
            </a:endParaRPr>
          </a:p>
        </p:txBody>
      </p:sp>
      <p:sp>
        <p:nvSpPr>
          <p:cNvPr id="125" name="Google Shape;125;g7f785487e1_0_4"/>
          <p:cNvSpPr txBox="1"/>
          <p:nvPr/>
        </p:nvSpPr>
        <p:spPr>
          <a:xfrm>
            <a:off x="6008309" y="6303009"/>
            <a:ext cx="5011991" cy="670071"/>
          </a:xfrm>
          <a:prstGeom prst="rect">
            <a:avLst/>
          </a:prstGeom>
          <a:noFill/>
          <a:ln>
            <a:noFill/>
          </a:ln>
        </p:spPr>
        <p:txBody>
          <a:bodyPr spcFirstLastPara="1" wrap="square" lIns="82939" tIns="82939" rIns="82939" bIns="82939" anchor="t" anchorCtr="0">
            <a:spAutoFit/>
          </a:bodyPr>
          <a:lstStyle/>
          <a:p>
            <a:r>
              <a:rPr lang="en-US" sz="1633" i="1" dirty="0"/>
              <a:t>Gut, </a:t>
            </a:r>
            <a:r>
              <a:rPr lang="en-US" sz="1633" dirty="0"/>
              <a:t>2020 (British Medical Journal publishing group), Impact factor  = 19</a:t>
            </a:r>
            <a:endParaRPr sz="1633" dirty="0"/>
          </a:p>
        </p:txBody>
      </p:sp>
    </p:spTree>
    <p:extLst>
      <p:ext uri="{BB962C8B-B14F-4D97-AF65-F5344CB8AC3E}">
        <p14:creationId xmlns:p14="http://schemas.microsoft.com/office/powerpoint/2010/main" val="514151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10c4c245c6f_0_0"/>
          <p:cNvSpPr txBox="1">
            <a:spLocks noGrp="1"/>
          </p:cNvSpPr>
          <p:nvPr>
            <p:ph type="title"/>
          </p:nvPr>
        </p:nvSpPr>
        <p:spPr>
          <a:xfrm>
            <a:off x="2152866" y="192981"/>
            <a:ext cx="7886223" cy="1324848"/>
          </a:xfrm>
          <a:prstGeom prst="rect">
            <a:avLst/>
          </a:prstGeom>
          <a:noFill/>
          <a:ln>
            <a:noFill/>
          </a:ln>
        </p:spPr>
        <p:txBody>
          <a:bodyPr spcFirstLastPara="1" vert="horz" wrap="square" lIns="91444" tIns="45722" rIns="91444" bIns="45722" rtlCol="0" anchor="ctr" anchorCtr="0">
            <a:noAutofit/>
          </a:bodyPr>
          <a:lstStyle/>
          <a:p>
            <a:pPr algn="ctr">
              <a:lnSpc>
                <a:spcPct val="100000"/>
              </a:lnSpc>
              <a:spcBef>
                <a:spcPts val="0"/>
              </a:spcBef>
              <a:buSzPts val="3900"/>
            </a:pPr>
            <a:r>
              <a:rPr lang="en-US" sz="3538">
                <a:solidFill>
                  <a:srgbClr val="000000"/>
                </a:solidFill>
              </a:rPr>
              <a:t>Interpretable machine learning</a:t>
            </a:r>
            <a:endParaRPr/>
          </a:p>
        </p:txBody>
      </p:sp>
      <p:pic>
        <p:nvPicPr>
          <p:cNvPr id="131" name="Google Shape;131;g10c4c245c6f_0_0"/>
          <p:cNvPicPr preferRelativeResize="0"/>
          <p:nvPr/>
        </p:nvPicPr>
        <p:blipFill rotWithShape="1">
          <a:blip r:embed="rId3">
            <a:alphaModFix/>
          </a:blip>
          <a:srcRect/>
          <a:stretch/>
        </p:blipFill>
        <p:spPr>
          <a:xfrm>
            <a:off x="1523521" y="1883718"/>
            <a:ext cx="669670" cy="372999"/>
          </a:xfrm>
          <a:prstGeom prst="rect">
            <a:avLst/>
          </a:prstGeom>
          <a:noFill/>
          <a:ln>
            <a:noFill/>
          </a:ln>
        </p:spPr>
      </p:pic>
      <p:pic>
        <p:nvPicPr>
          <p:cNvPr id="132" name="Google Shape;132;g10c4c245c6f_0_0"/>
          <p:cNvPicPr preferRelativeResize="0"/>
          <p:nvPr/>
        </p:nvPicPr>
        <p:blipFill rotWithShape="1">
          <a:blip r:embed="rId4">
            <a:alphaModFix/>
          </a:blip>
          <a:srcRect/>
          <a:stretch/>
        </p:blipFill>
        <p:spPr>
          <a:xfrm>
            <a:off x="1598408" y="1517920"/>
            <a:ext cx="1180924" cy="774801"/>
          </a:xfrm>
          <a:prstGeom prst="rect">
            <a:avLst/>
          </a:prstGeom>
          <a:noFill/>
          <a:ln>
            <a:noFill/>
          </a:ln>
        </p:spPr>
      </p:pic>
      <p:sp>
        <p:nvSpPr>
          <p:cNvPr id="133" name="Google Shape;133;g10c4c245c6f_0_0"/>
          <p:cNvSpPr txBox="1"/>
          <p:nvPr/>
        </p:nvSpPr>
        <p:spPr>
          <a:xfrm>
            <a:off x="7321728" y="6303009"/>
            <a:ext cx="3251430" cy="670071"/>
          </a:xfrm>
          <a:prstGeom prst="rect">
            <a:avLst/>
          </a:prstGeom>
          <a:noFill/>
          <a:ln>
            <a:noFill/>
          </a:ln>
        </p:spPr>
        <p:txBody>
          <a:bodyPr spcFirstLastPara="1" wrap="square" lIns="82939" tIns="82939" rIns="82939" bIns="82939" anchor="t" anchorCtr="0">
            <a:spAutoFit/>
          </a:bodyPr>
          <a:lstStyle/>
          <a:p>
            <a:r>
              <a:rPr lang="en-US" sz="1633" i="1" dirty="0"/>
              <a:t>NPJ Schizophrenia, </a:t>
            </a:r>
            <a:r>
              <a:rPr lang="en-US" sz="1633" dirty="0"/>
              <a:t>2021 (Nature Partner Journal), Impact factor   6.6</a:t>
            </a:r>
            <a:endParaRPr sz="1633" dirty="0"/>
          </a:p>
        </p:txBody>
      </p:sp>
      <p:pic>
        <p:nvPicPr>
          <p:cNvPr id="134" name="Google Shape;134;g10c4c245c6f_0_0"/>
          <p:cNvPicPr preferRelativeResize="0"/>
          <p:nvPr/>
        </p:nvPicPr>
        <p:blipFill>
          <a:blip r:embed="rId5">
            <a:alphaModFix/>
          </a:blip>
          <a:stretch>
            <a:fillRect/>
          </a:stretch>
        </p:blipFill>
        <p:spPr>
          <a:xfrm>
            <a:off x="2848460" y="1379575"/>
            <a:ext cx="6940168" cy="4974622"/>
          </a:xfrm>
          <a:prstGeom prst="rect">
            <a:avLst/>
          </a:prstGeom>
          <a:noFill/>
          <a:ln>
            <a:noFill/>
          </a:ln>
        </p:spPr>
      </p:pic>
    </p:spTree>
    <p:extLst>
      <p:ext uri="{BB962C8B-B14F-4D97-AF65-F5344CB8AC3E}">
        <p14:creationId xmlns:p14="http://schemas.microsoft.com/office/powerpoint/2010/main" val="19333021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10c4c245c6f_0_17"/>
          <p:cNvSpPr txBox="1">
            <a:spLocks noGrp="1"/>
          </p:cNvSpPr>
          <p:nvPr>
            <p:ph type="title"/>
          </p:nvPr>
        </p:nvSpPr>
        <p:spPr>
          <a:xfrm>
            <a:off x="2152866" y="192981"/>
            <a:ext cx="7886223" cy="1324848"/>
          </a:xfrm>
          <a:prstGeom prst="rect">
            <a:avLst/>
          </a:prstGeom>
          <a:noFill/>
          <a:ln>
            <a:noFill/>
          </a:ln>
        </p:spPr>
        <p:txBody>
          <a:bodyPr spcFirstLastPara="1" vert="horz" wrap="square" lIns="91444" tIns="45722" rIns="91444" bIns="45722" rtlCol="0" anchor="ctr" anchorCtr="0">
            <a:noAutofit/>
          </a:bodyPr>
          <a:lstStyle/>
          <a:p>
            <a:pPr algn="ctr">
              <a:lnSpc>
                <a:spcPct val="100000"/>
              </a:lnSpc>
              <a:spcBef>
                <a:spcPts val="0"/>
              </a:spcBef>
              <a:buSzPts val="3900"/>
            </a:pPr>
            <a:r>
              <a:rPr lang="en-US" sz="3538" dirty="0">
                <a:solidFill>
                  <a:srgbClr val="000000"/>
                </a:solidFill>
                <a:sym typeface="Arial"/>
              </a:rPr>
              <a:t>Using machine learning </a:t>
            </a:r>
            <a:r>
              <a:rPr lang="en-US" sz="3538" dirty="0">
                <a:solidFill>
                  <a:srgbClr val="000000"/>
                </a:solidFill>
              </a:rPr>
              <a:t>in supply chains</a:t>
            </a:r>
            <a:endParaRPr dirty="0"/>
          </a:p>
        </p:txBody>
      </p:sp>
      <p:pic>
        <p:nvPicPr>
          <p:cNvPr id="148" name="Google Shape;148;g10c4c245c6f_0_17"/>
          <p:cNvPicPr preferRelativeResize="0"/>
          <p:nvPr/>
        </p:nvPicPr>
        <p:blipFill rotWithShape="1">
          <a:blip r:embed="rId3">
            <a:alphaModFix/>
          </a:blip>
          <a:srcRect/>
          <a:stretch/>
        </p:blipFill>
        <p:spPr>
          <a:xfrm>
            <a:off x="1523521" y="1883718"/>
            <a:ext cx="669670" cy="372999"/>
          </a:xfrm>
          <a:prstGeom prst="rect">
            <a:avLst/>
          </a:prstGeom>
          <a:noFill/>
          <a:ln>
            <a:noFill/>
          </a:ln>
        </p:spPr>
      </p:pic>
      <p:pic>
        <p:nvPicPr>
          <p:cNvPr id="149" name="Google Shape;149;g10c4c245c6f_0_17"/>
          <p:cNvPicPr preferRelativeResize="0"/>
          <p:nvPr/>
        </p:nvPicPr>
        <p:blipFill rotWithShape="1">
          <a:blip r:embed="rId4">
            <a:alphaModFix/>
          </a:blip>
          <a:srcRect/>
          <a:stretch/>
        </p:blipFill>
        <p:spPr>
          <a:xfrm>
            <a:off x="1598408" y="1517920"/>
            <a:ext cx="1180924" cy="774801"/>
          </a:xfrm>
          <a:prstGeom prst="rect">
            <a:avLst/>
          </a:prstGeom>
          <a:noFill/>
          <a:ln>
            <a:noFill/>
          </a:ln>
        </p:spPr>
      </p:pic>
      <p:pic>
        <p:nvPicPr>
          <p:cNvPr id="150" name="Google Shape;150;g10c4c245c6f_0_17"/>
          <p:cNvPicPr preferRelativeResize="0"/>
          <p:nvPr/>
        </p:nvPicPr>
        <p:blipFill>
          <a:blip r:embed="rId5">
            <a:alphaModFix/>
          </a:blip>
          <a:stretch>
            <a:fillRect/>
          </a:stretch>
        </p:blipFill>
        <p:spPr>
          <a:xfrm>
            <a:off x="2502823" y="1656084"/>
            <a:ext cx="7612640" cy="4863836"/>
          </a:xfrm>
          <a:prstGeom prst="rect">
            <a:avLst/>
          </a:prstGeom>
          <a:noFill/>
          <a:ln>
            <a:noFill/>
          </a:ln>
        </p:spPr>
      </p:pic>
    </p:spTree>
    <p:extLst>
      <p:ext uri="{BB962C8B-B14F-4D97-AF65-F5344CB8AC3E}">
        <p14:creationId xmlns:p14="http://schemas.microsoft.com/office/powerpoint/2010/main" val="640887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10c4c245c6f_0_9"/>
          <p:cNvSpPr txBox="1">
            <a:spLocks noGrp="1"/>
          </p:cNvSpPr>
          <p:nvPr>
            <p:ph type="title"/>
          </p:nvPr>
        </p:nvSpPr>
        <p:spPr>
          <a:xfrm>
            <a:off x="2152866" y="192981"/>
            <a:ext cx="7886223" cy="1324848"/>
          </a:xfrm>
          <a:prstGeom prst="rect">
            <a:avLst/>
          </a:prstGeom>
          <a:noFill/>
          <a:ln>
            <a:noFill/>
          </a:ln>
        </p:spPr>
        <p:txBody>
          <a:bodyPr spcFirstLastPara="1" vert="horz" wrap="square" lIns="91444" tIns="45722" rIns="91444" bIns="45722" rtlCol="0" anchor="ctr" anchorCtr="0">
            <a:noAutofit/>
          </a:bodyPr>
          <a:lstStyle/>
          <a:p>
            <a:pPr algn="ctr">
              <a:lnSpc>
                <a:spcPct val="100000"/>
              </a:lnSpc>
              <a:spcBef>
                <a:spcPts val="0"/>
              </a:spcBef>
              <a:buSzPts val="3900"/>
            </a:pPr>
            <a:r>
              <a:rPr lang="en-US" sz="3538" dirty="0">
                <a:solidFill>
                  <a:srgbClr val="000000"/>
                </a:solidFill>
                <a:sym typeface="Arial"/>
              </a:rPr>
              <a:t>Using machine learning </a:t>
            </a:r>
            <a:r>
              <a:rPr lang="en-US" sz="3538" dirty="0">
                <a:solidFill>
                  <a:srgbClr val="000000"/>
                </a:solidFill>
              </a:rPr>
              <a:t>in supply chains</a:t>
            </a:r>
            <a:endParaRPr dirty="0"/>
          </a:p>
        </p:txBody>
      </p:sp>
      <p:pic>
        <p:nvPicPr>
          <p:cNvPr id="140" name="Google Shape;140;g10c4c245c6f_0_9"/>
          <p:cNvPicPr preferRelativeResize="0"/>
          <p:nvPr/>
        </p:nvPicPr>
        <p:blipFill rotWithShape="1">
          <a:blip r:embed="rId3">
            <a:alphaModFix/>
          </a:blip>
          <a:srcRect/>
          <a:stretch/>
        </p:blipFill>
        <p:spPr>
          <a:xfrm>
            <a:off x="1523521" y="1883718"/>
            <a:ext cx="669670" cy="372999"/>
          </a:xfrm>
          <a:prstGeom prst="rect">
            <a:avLst/>
          </a:prstGeom>
          <a:noFill/>
          <a:ln>
            <a:noFill/>
          </a:ln>
        </p:spPr>
      </p:pic>
      <p:pic>
        <p:nvPicPr>
          <p:cNvPr id="141" name="Google Shape;141;g10c4c245c6f_0_9"/>
          <p:cNvPicPr preferRelativeResize="0"/>
          <p:nvPr/>
        </p:nvPicPr>
        <p:blipFill rotWithShape="1">
          <a:blip r:embed="rId4">
            <a:alphaModFix/>
          </a:blip>
          <a:srcRect/>
          <a:stretch/>
        </p:blipFill>
        <p:spPr>
          <a:xfrm>
            <a:off x="1598408" y="1517920"/>
            <a:ext cx="1180924" cy="774801"/>
          </a:xfrm>
          <a:prstGeom prst="rect">
            <a:avLst/>
          </a:prstGeom>
          <a:noFill/>
          <a:ln>
            <a:noFill/>
          </a:ln>
        </p:spPr>
      </p:pic>
      <p:pic>
        <p:nvPicPr>
          <p:cNvPr id="142" name="Google Shape;142;g10c4c245c6f_0_9"/>
          <p:cNvPicPr preferRelativeResize="0"/>
          <p:nvPr/>
        </p:nvPicPr>
        <p:blipFill>
          <a:blip r:embed="rId5">
            <a:alphaModFix/>
          </a:blip>
          <a:stretch>
            <a:fillRect/>
          </a:stretch>
        </p:blipFill>
        <p:spPr>
          <a:xfrm>
            <a:off x="1661775" y="1532322"/>
            <a:ext cx="8863099" cy="4841924"/>
          </a:xfrm>
          <a:prstGeom prst="rect">
            <a:avLst/>
          </a:prstGeom>
          <a:noFill/>
          <a:ln>
            <a:noFill/>
          </a:ln>
        </p:spPr>
      </p:pic>
    </p:spTree>
    <p:extLst>
      <p:ext uri="{BB962C8B-B14F-4D97-AF65-F5344CB8AC3E}">
        <p14:creationId xmlns:p14="http://schemas.microsoft.com/office/powerpoint/2010/main" val="16324185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Explainable AI</a:t>
            </a:r>
          </a:p>
        </p:txBody>
      </p:sp>
    </p:spTree>
    <p:extLst>
      <p:ext uri="{BB962C8B-B14F-4D97-AF65-F5344CB8AC3E}">
        <p14:creationId xmlns:p14="http://schemas.microsoft.com/office/powerpoint/2010/main" val="1706196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case of lithium</a:t>
            </a:r>
            <a:endParaRPr dirty="0"/>
          </a:p>
        </p:txBody>
      </p:sp>
      <p:sp>
        <p:nvSpPr>
          <p:cNvPr id="3" name="TextBox 2">
            <a:extLst>
              <a:ext uri="{FF2B5EF4-FFF2-40B4-BE49-F238E27FC236}">
                <a16:creationId xmlns:a16="http://schemas.microsoft.com/office/drawing/2014/main" id="{D04FDA59-0326-98AF-AAE6-A814E5DF0EE4}"/>
              </a:ext>
            </a:extLst>
          </p:cNvPr>
          <p:cNvSpPr txBox="1"/>
          <p:nvPr/>
        </p:nvSpPr>
        <p:spPr>
          <a:xfrm>
            <a:off x="2359378" y="2133600"/>
            <a:ext cx="5847644"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Lithium equation</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Look into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Sources of data</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Explained simpler models first</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Saga of data access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Validation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341260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7400" kern="1200" dirty="0">
                <a:solidFill>
                  <a:schemeClr val="tx1"/>
                </a:solidFill>
                <a:latin typeface="+mj-lt"/>
                <a:ea typeface="+mj-ea"/>
                <a:cs typeface="+mj-cs"/>
              </a:rPr>
              <a:t>Patient comes up with research question!</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TextBox 2">
            <a:extLst>
              <a:ext uri="{FF2B5EF4-FFF2-40B4-BE49-F238E27FC236}">
                <a16:creationId xmlns:a16="http://schemas.microsoft.com/office/drawing/2014/main" id="{270CD81E-A00F-7D97-C8F3-725B7F950E17}"/>
              </a:ext>
            </a:extLst>
          </p:cNvPr>
          <p:cNvGraphicFramePr/>
          <p:nvPr>
            <p:extLst>
              <p:ext uri="{D42A27DB-BD31-4B8C-83A1-F6EECF244321}">
                <p14:modId xmlns:p14="http://schemas.microsoft.com/office/powerpoint/2010/main" val="465697442"/>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35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84F36F-8064-8597-D7AE-DAA0DFCFBB9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0209088-798D-0DA2-D0BE-AA7D5B191A1C}"/>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a:solidFill>
                  <a:schemeClr val="tx1"/>
                </a:solidFill>
                <a:latin typeface="+mj-lt"/>
                <a:ea typeface="+mj-ea"/>
                <a:cs typeface="+mj-cs"/>
              </a:rPr>
              <a:t>Steps</a:t>
            </a:r>
          </a:p>
        </p:txBody>
      </p:sp>
      <p:sp>
        <p:nvSpPr>
          <p:cNvPr id="15" name="Rectangle 14">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extBox 2">
            <a:extLst>
              <a:ext uri="{FF2B5EF4-FFF2-40B4-BE49-F238E27FC236}">
                <a16:creationId xmlns:a16="http://schemas.microsoft.com/office/drawing/2014/main" id="{20C5E2BA-BB33-6282-F913-1ABDE79F63D0}"/>
              </a:ext>
            </a:extLst>
          </p:cNvPr>
          <p:cNvGraphicFramePr/>
          <p:nvPr>
            <p:extLst>
              <p:ext uri="{D42A27DB-BD31-4B8C-83A1-F6EECF244321}">
                <p14:modId xmlns:p14="http://schemas.microsoft.com/office/powerpoint/2010/main" val="3401944906"/>
              </p:ext>
            </p:extLst>
          </p:nvPr>
        </p:nvGraphicFramePr>
        <p:xfrm>
          <a:off x="1115568" y="2269730"/>
          <a:ext cx="10168128" cy="3993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CFABF37C-872D-7237-1386-BE5207C52316}"/>
              </a:ext>
            </a:extLst>
          </p:cNvPr>
          <p:cNvSpPr txBox="1"/>
          <p:nvPr/>
        </p:nvSpPr>
        <p:spPr>
          <a:xfrm>
            <a:off x="8930640" y="6387169"/>
            <a:ext cx="3124200" cy="369332"/>
          </a:xfrm>
          <a:prstGeom prst="rect">
            <a:avLst/>
          </a:prstGeom>
          <a:noFill/>
        </p:spPr>
        <p:txBody>
          <a:bodyPr wrap="square" rtlCol="0">
            <a:spAutoFit/>
          </a:bodyPr>
          <a:lstStyle/>
          <a:p>
            <a:r>
              <a:rPr lang="en-US" dirty="0"/>
              <a:t>Banerjee et al., </a:t>
            </a:r>
            <a:r>
              <a:rPr lang="en-US" i="1" dirty="0"/>
              <a:t>Patterns</a:t>
            </a:r>
            <a:r>
              <a:rPr lang="en-US" dirty="0"/>
              <a:t>, 2022</a:t>
            </a:r>
          </a:p>
        </p:txBody>
      </p:sp>
    </p:spTree>
    <p:extLst>
      <p:ext uri="{BB962C8B-B14F-4D97-AF65-F5344CB8AC3E}">
        <p14:creationId xmlns:p14="http://schemas.microsoft.com/office/powerpoint/2010/main" val="11574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FB9C29-D4C4-28F8-7677-FC0C30EC130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8CD7038-9643-AD05-8435-2F741E8A845F}"/>
              </a:ext>
            </a:extLst>
          </p:cNvPr>
          <p:cNvPicPr>
            <a:picLocks noChangeAspect="1"/>
          </p:cNvPicPr>
          <p:nvPr/>
        </p:nvPicPr>
        <p:blipFill>
          <a:blip r:embed="rId2">
            <a:duotone>
              <a:schemeClr val="bg2">
                <a:shade val="45000"/>
                <a:satMod val="135000"/>
              </a:schemeClr>
              <a:prstClr val="white"/>
            </a:duotone>
          </a:blip>
          <a:srcRect t="12686" b="272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1FD73A-67AF-F3CD-0B7C-6D99A2C536B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The case of lithium</a:t>
            </a:r>
          </a:p>
        </p:txBody>
      </p:sp>
      <p:graphicFrame>
        <p:nvGraphicFramePr>
          <p:cNvPr id="5" name="TextBox 2">
            <a:extLst>
              <a:ext uri="{FF2B5EF4-FFF2-40B4-BE49-F238E27FC236}">
                <a16:creationId xmlns:a16="http://schemas.microsoft.com/office/drawing/2014/main" id="{F2E598E3-AE3E-1911-25DB-7A442230BE0B}"/>
              </a:ext>
            </a:extLst>
          </p:cNvPr>
          <p:cNvGraphicFramePr/>
          <p:nvPr>
            <p:extLst>
              <p:ext uri="{D42A27DB-BD31-4B8C-83A1-F6EECF244321}">
                <p14:modId xmlns:p14="http://schemas.microsoft.com/office/powerpoint/2010/main" val="6802757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9DA8962-5C7A-106C-82FD-4FC8D8B22AE0}"/>
              </a:ext>
            </a:extLst>
          </p:cNvPr>
          <p:cNvSpPr txBox="1"/>
          <p:nvPr/>
        </p:nvSpPr>
        <p:spPr>
          <a:xfrm>
            <a:off x="8930640" y="6387169"/>
            <a:ext cx="3124200" cy="369332"/>
          </a:xfrm>
          <a:prstGeom prst="rect">
            <a:avLst/>
          </a:prstGeom>
          <a:noFill/>
        </p:spPr>
        <p:txBody>
          <a:bodyPr wrap="square" rtlCol="0">
            <a:spAutoFit/>
          </a:bodyPr>
          <a:lstStyle/>
          <a:p>
            <a:r>
              <a:rPr lang="en-US" dirty="0"/>
              <a:t>Banerjee et al., </a:t>
            </a:r>
            <a:r>
              <a:rPr lang="en-US" i="1" dirty="0"/>
              <a:t>Patterns</a:t>
            </a:r>
            <a:r>
              <a:rPr lang="en-US" dirty="0"/>
              <a:t>, 2022</a:t>
            </a:r>
          </a:p>
        </p:txBody>
      </p:sp>
    </p:spTree>
    <p:extLst>
      <p:ext uri="{BB962C8B-B14F-4D97-AF65-F5344CB8AC3E}">
        <p14:creationId xmlns:p14="http://schemas.microsoft.com/office/powerpoint/2010/main" val="487849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11069</TotalTime>
  <Words>1891</Words>
  <Application>Microsoft Macintosh PowerPoint</Application>
  <PresentationFormat>Widescreen</PresentationFormat>
  <Paragraphs>278</Paragraphs>
  <Slides>68</Slides>
  <Notes>11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Roboto</vt:lpstr>
      <vt:lpstr>Office Theme</vt:lpstr>
      <vt:lpstr>Patient and public involvement in Artificial Intelligence</vt:lpstr>
      <vt:lpstr>Personal history</vt:lpstr>
      <vt:lpstr>Background</vt:lpstr>
      <vt:lpstr>Risk of AI?</vt:lpstr>
      <vt:lpstr>Human-AI Collaboration</vt:lpstr>
      <vt:lpstr>One fine day …</vt:lpstr>
      <vt:lpstr>Patient comes up with research question!</vt:lpstr>
      <vt:lpstr>Steps</vt:lpstr>
      <vt:lpstr>The case of lithium</vt:lpstr>
      <vt:lpstr>The case of lithium</vt:lpstr>
      <vt:lpstr>The case of lithium</vt:lpstr>
      <vt:lpstr>The case of lithium</vt:lpstr>
      <vt:lpstr>Data Privacy</vt:lpstr>
      <vt:lpstr>Bias in Algorithms</vt:lpstr>
      <vt:lpstr>Tools for outreach</vt:lpstr>
      <vt:lpstr>Communicating caveats</vt:lpstr>
      <vt:lpstr>The case of developing an xAI technique</vt:lpstr>
      <vt:lpstr>The case of developing an xAI technique</vt:lpstr>
      <vt:lpstr>The case of developing an xAI technique</vt:lpstr>
      <vt:lpstr>The case of developing an xAI technique</vt:lpstr>
      <vt:lpstr>Patient perspective</vt:lpstr>
      <vt:lpstr>Limitations</vt:lpstr>
      <vt:lpstr>Systemic issues</vt:lpstr>
      <vt:lpstr>Why inform the public?</vt:lpstr>
      <vt:lpstr>Why inform the public?</vt:lpstr>
      <vt:lpstr>We do not trust what we do not understand</vt:lpstr>
      <vt:lpstr>Solutions</vt:lpstr>
      <vt:lpstr>Solutions</vt:lpstr>
      <vt:lpstr>The Power of Curiosity</vt:lpstr>
      <vt:lpstr>Summary</vt:lpstr>
      <vt:lpstr>PowerPoint Presentation</vt:lpstr>
      <vt:lpstr>Papers and Resources</vt:lpstr>
      <vt:lpstr>PowerPoint Presentation</vt:lpstr>
      <vt:lpstr>PowerPoint Presentation</vt:lpstr>
      <vt:lpstr>Current Trends and Applications</vt:lpstr>
      <vt:lpstr>Risks of AI</vt:lpstr>
      <vt:lpstr>Summary</vt:lpstr>
      <vt:lpstr>PowerPoint Presentation</vt:lpstr>
      <vt:lpstr>The Importance of Collaboration</vt:lpstr>
      <vt:lpstr>Personal Experiences in AI</vt:lpstr>
      <vt:lpstr>Importance of Asking Questions</vt:lpstr>
      <vt:lpstr>Learning from Setbacks</vt:lpstr>
      <vt:lpstr>Value of Teamwork and Networking</vt:lpstr>
      <vt:lpstr>Balancing Theory and Practice</vt:lpstr>
      <vt:lpstr>Combining Learning with Practical Experience</vt:lpstr>
      <vt:lpstr>Looking Ahead</vt:lpstr>
      <vt:lpstr>Impact of AI on Global Challenges</vt:lpstr>
      <vt:lpstr>Other AI risks</vt:lpstr>
      <vt:lpstr>Other AI risks</vt:lpstr>
      <vt:lpstr>PowerPoint Presentation</vt:lpstr>
      <vt:lpstr>PowerPoint Presentation</vt:lpstr>
      <vt:lpstr>AI: An illusion?</vt:lpstr>
      <vt:lpstr>The first vending machine</vt:lpstr>
      <vt:lpstr>The first vending machine</vt:lpstr>
      <vt:lpstr>Any sufficiently advanced technology is indistinguishable from magic</vt:lpstr>
      <vt:lpstr>AI: Magic?</vt:lpstr>
      <vt:lpstr>Should not substitute people with AI</vt:lpstr>
      <vt:lpstr>Big tech in AI: boon or curse?</vt:lpstr>
      <vt:lpstr>Future Directions</vt:lpstr>
      <vt:lpstr>My journey and personal experiences</vt:lpstr>
      <vt:lpstr>PowerPoint Presentation</vt:lpstr>
      <vt:lpstr>PowerPoint Presentation</vt:lpstr>
      <vt:lpstr>Using machine learning algorithms to predict disease</vt:lpstr>
      <vt:lpstr>Interpretable machine learning</vt:lpstr>
      <vt:lpstr>Using machine learning in supply chains</vt:lpstr>
      <vt:lpstr>Using machine learning in supply chains</vt:lpstr>
      <vt:lpstr>Explainable AI</vt:lpstr>
      <vt:lpstr>The case of lithium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226</cp:revision>
  <cp:lastPrinted>2024-11-07T20:45:09Z</cp:lastPrinted>
  <dcterms:created xsi:type="dcterms:W3CDTF">2024-08-11T09:49:33Z</dcterms:created>
  <dcterms:modified xsi:type="dcterms:W3CDTF">2024-11-07T21:23:44Z</dcterms:modified>
</cp:coreProperties>
</file>